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changesInfos/changesInfo1.xml" ContentType="application/vnd.ms-powerpoint.changes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4"/>
  </p:sldMasterIdLst>
  <p:notesMasterIdLst>
    <p:notesMasterId r:id="rId14"/>
  </p:notesMasterIdLst>
  <p:handoutMasterIdLst>
    <p:handoutMasterId r:id="rId15"/>
  </p:handoutMasterIdLst>
  <p:sldIdLst>
    <p:sldId id="276" r:id="rId5"/>
    <p:sldId id="363" r:id="rId6"/>
    <p:sldId id="373" r:id="rId7"/>
    <p:sldId id="374" r:id="rId8"/>
    <p:sldId id="375" r:id="rId9"/>
    <p:sldId id="376" r:id="rId10"/>
    <p:sldId id="377" r:id="rId11"/>
    <p:sldId id="378" r:id="rId12"/>
    <p:sldId id="372" r:id="rId13"/>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536" userDrawn="1">
          <p15:clr>
            <a:srgbClr val="A4A3A4"/>
          </p15:clr>
        </p15:guide>
        <p15:guide id="2" pos="312" userDrawn="1">
          <p15:clr>
            <a:srgbClr val="A4A3A4"/>
          </p15:clr>
        </p15:guide>
      </p15:sldGuideLst>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presProps.xml><?xml version="1.0" encoding="utf-8"?>
<p:presentationPr xmlns:a="http://schemas.openxmlformats.org/drawingml/2006/main" xmlns:r="http://schemas.openxmlformats.org/officeDocument/2006/relationships" xmlns:p="http://schemas.openxmlformats.org/presentationml/2006/main">
  <p:clrMru>
    <a:srgbClr val="EBEBEB"/>
    <a:srgbClr val="F9F8F6"/>
    <a:srgbClr val="F4F5F4"/>
    <a:srgbClr val="F7F6F3"/>
    <a:srgbClr val="E1EBFE"/>
    <a:srgbClr val="F5F7FB"/>
    <a:srgbClr val="FFFDF7"/>
    <a:srgbClr val="FFFEF8"/>
    <a:srgbClr val="F8F6F5"/>
    <a:srgbClr val="151635"/>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ED083AE6-46FA-4A59-8FB0-9F97EB10719F}" styleName="Light Style 3 - Accent 4">
    <a:wholeTbl>
      <a:tcTxStyle>
        <a:fontRef idx="minor">
          <a:scrgbClr r="0" g="0" b="0"/>
        </a:fontRef>
        <a:schemeClr val="tx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w="12700" cmpd="sng">
              <a:solidFill>
                <a:schemeClr val="accent4"/>
              </a:solidFill>
            </a:ln>
          </a:insideV>
        </a:tcBdr>
        <a:fill>
          <a:noFill/>
        </a:fill>
      </a:tcStyle>
    </a:wholeTbl>
    <a:band1H>
      <a:tcStyle>
        <a:tcBdr/>
        <a:fill>
          <a:solidFill>
            <a:schemeClr val="accent4">
              <a:alpha val="20000"/>
            </a:schemeClr>
          </a:solidFill>
        </a:fill>
      </a:tcStyle>
    </a:band1H>
    <a:band1V>
      <a:tcStyle>
        <a:tcBdr/>
        <a:fill>
          <a:solidFill>
            <a:schemeClr val="accent4">
              <a:alpha val="20000"/>
            </a:schemeClr>
          </a:solidFill>
        </a:fill>
      </a:tcStyle>
    </a:band1V>
    <a:lastCol>
      <a:tcTxStyle b="on"/>
      <a:tcStyle>
        <a:tcBdr/>
      </a:tcStyle>
    </a:lastCol>
    <a:firstCol>
      <a:tcTxStyle b="on"/>
      <a:tcStyle>
        <a:tcBdr/>
      </a:tcStyle>
    </a:firstCol>
    <a:lastRow>
      <a:tcTxStyle b="on"/>
      <a:tcStyle>
        <a:tcBdr>
          <a:top>
            <a:ln w="50800" cmpd="dbl">
              <a:solidFill>
                <a:schemeClr val="accent4"/>
              </a:solidFill>
            </a:ln>
          </a:top>
        </a:tcBdr>
        <a:fill>
          <a:noFill/>
        </a:fill>
      </a:tcStyle>
    </a:lastRow>
    <a:firstRow>
      <a:tcTxStyle b="on"/>
      <a:tcStyle>
        <a:tcBdr>
          <a:bottom>
            <a:ln w="25400" cmpd="sng">
              <a:solidFill>
                <a:schemeClr val="accent4"/>
              </a:solidFill>
            </a:ln>
          </a:bottom>
        </a:tcBdr>
        <a:fill>
          <a:noFill/>
        </a:fill>
      </a:tcStyle>
    </a:firstRow>
  </a:tblStyle>
  <a:tblStyle styleId="{C4B1156A-380E-4F78-BDF5-A606A8083BF9}" styleName="Medium Style 4 - Accent 4">
    <a:wholeTbl>
      <a:tcTxStyle>
        <a:fontRef idx="minor">
          <a:scrgbClr r="0" g="0" b="0"/>
        </a:fontRef>
        <a:schemeClr val="dk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w="12700" cmpd="sng">
              <a:solidFill>
                <a:schemeClr val="accent4"/>
              </a:solidFill>
            </a:ln>
          </a:insideV>
        </a:tcBdr>
        <a:fill>
          <a:solidFill>
            <a:schemeClr val="accent4">
              <a:tint val="20000"/>
            </a:schemeClr>
          </a:solidFill>
        </a:fill>
      </a:tcStyle>
    </a:wholeTbl>
    <a:band1H>
      <a:tcStyle>
        <a:tcBdr/>
        <a:fill>
          <a:solidFill>
            <a:schemeClr val="accent4">
              <a:tint val="40000"/>
            </a:schemeClr>
          </a:solidFill>
        </a:fill>
      </a:tcStyle>
    </a:band1H>
    <a:band1V>
      <a:tcStyle>
        <a:tcBdr/>
        <a:fill>
          <a:solidFill>
            <a:schemeClr val="accent4">
              <a:tint val="40000"/>
            </a:schemeClr>
          </a:solidFill>
        </a:fill>
      </a:tcStyle>
    </a:band1V>
    <a:lastCol>
      <a:tcTxStyle b="on"/>
      <a:tcStyle>
        <a:tcBdr/>
      </a:tcStyle>
    </a:lastCol>
    <a:firstCol>
      <a:tcTxStyle b="on"/>
      <a:tcStyle>
        <a:tcBdr/>
      </a:tcStyle>
    </a:firstCol>
    <a:lastRow>
      <a:tcTxStyle b="on"/>
      <a:tcStyle>
        <a:tcBdr>
          <a:top>
            <a:ln w="25400" cmpd="sng">
              <a:solidFill>
                <a:schemeClr val="accent4"/>
              </a:solidFill>
            </a:ln>
          </a:top>
        </a:tcBdr>
        <a:fill>
          <a:solidFill>
            <a:schemeClr val="accent4">
              <a:tint val="20000"/>
            </a:schemeClr>
          </a:solidFill>
        </a:fill>
      </a:tcStyle>
    </a:lastRow>
    <a:firstRow>
      <a:tcTxStyle b="on"/>
      <a:tcStyle>
        <a:tcBdr/>
        <a:fill>
          <a:solidFill>
            <a:schemeClr val="accent4">
              <a:tint val="20000"/>
            </a:schemeClr>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002" autoAdjust="0"/>
    <p:restoredTop sz="96247" autoAdjust="0"/>
  </p:normalViewPr>
  <p:slideViewPr>
    <p:cSldViewPr snapToGrid="0" showGuides="1">
      <p:cViewPr varScale="1">
        <p:scale>
          <a:sx n="111" d="100"/>
          <a:sy n="111" d="100"/>
        </p:scale>
        <p:origin x="546" y="108"/>
      </p:cViewPr>
      <p:guideLst>
        <p:guide orient="horz" pos="1536"/>
        <p:guide pos="312"/>
      </p:guideLst>
    </p:cSldViewPr>
  </p:slideViewPr>
  <p:outlineViewPr>
    <p:cViewPr>
      <p:scale>
        <a:sx n="33" d="100"/>
        <a:sy n="33" d="100"/>
      </p:scale>
      <p:origin x="0" y="-1616"/>
    </p:cViewPr>
  </p:outlineViewPr>
  <p:notesTextViewPr>
    <p:cViewPr>
      <p:scale>
        <a:sx n="3" d="2"/>
        <a:sy n="3" d="2"/>
      </p:scale>
      <p:origin x="0" y="0"/>
    </p:cViewPr>
  </p:notesTextViewPr>
  <p:sorterViewPr>
    <p:cViewPr>
      <p:scale>
        <a:sx n="150" d="100"/>
        <a:sy n="150" d="100"/>
      </p:scale>
      <p:origin x="0" y="-13766"/>
    </p:cViewPr>
  </p:sorterViewPr>
  <p:notesViewPr>
    <p:cSldViewPr snapToGrid="0">
      <p:cViewPr varScale="1">
        <p:scale>
          <a:sx n="122" d="100"/>
          <a:sy n="122" d="100"/>
        </p:scale>
        <p:origin x="6040" y="192"/>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theme" Target="theme/theme1.xml"/><Relationship Id="rId3" Type="http://schemas.openxmlformats.org/officeDocument/2006/relationships/customXml" Target="../customXml/item3.xml"/><Relationship Id="rId21" Type="http://schemas.microsoft.com/office/2018/10/relationships/authors" Target="author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presProps" Target="presProps.xml"/><Relationship Id="rId20" Type="http://schemas.microsoft.com/office/2016/11/relationships/changesInfo" Target="changesInfos/changesInfo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handoutMaster" Target="handoutMasters/handoutMaster1.xml"/><Relationship Id="rId10" Type="http://schemas.openxmlformats.org/officeDocument/2006/relationships/slide" Target="slides/slide6.xml"/><Relationship Id="rId19"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notesMaster" Target="notesMasters/notesMaster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rnab Das" userId="ebdad78e63cdf28d" providerId="LiveId" clId="{1DF4A7C2-82D8-4104-8508-215222E47EAD}"/>
    <pc:docChg chg="modSld">
      <pc:chgData name="Arnab Das" userId="ebdad78e63cdf28d" providerId="LiveId" clId="{1DF4A7C2-82D8-4104-8508-215222E47EAD}" dt="2025-03-06T21:44:58.191" v="1" actId="20577"/>
      <pc:docMkLst>
        <pc:docMk/>
      </pc:docMkLst>
      <pc:sldChg chg="modSp mod">
        <pc:chgData name="Arnab Das" userId="ebdad78e63cdf28d" providerId="LiveId" clId="{1DF4A7C2-82D8-4104-8508-215222E47EAD}" dt="2025-03-06T21:44:58.191" v="1" actId="20577"/>
        <pc:sldMkLst>
          <pc:docMk/>
          <pc:sldMk cId="3230294661" sldId="303"/>
        </pc:sldMkLst>
        <pc:spChg chg="mod">
          <ac:chgData name="Arnab Das" userId="ebdad78e63cdf28d" providerId="LiveId" clId="{1DF4A7C2-82D8-4104-8508-215222E47EAD}" dt="2025-03-06T21:44:58.191" v="1" actId="20577"/>
          <ac:spMkLst>
            <pc:docMk/>
            <pc:sldMk cId="3230294661" sldId="303"/>
            <ac:spMk id="15" creationId="{0710CB70-911B-13D8-EFCD-B894B012130B}"/>
          </ac:spMkLst>
        </pc:spChg>
      </pc:sldChg>
    </pc:docChg>
  </pc:docChgLst>
  <pc:docChgLst>
    <pc:chgData name="Arnab Das" userId="ebdad78e63cdf28d" providerId="LiveId" clId="{92DF6A86-1F79-4A56-ADEC-03D1CCD46EFA}"/>
    <pc:docChg chg="delSld">
      <pc:chgData name="Arnab Das" userId="ebdad78e63cdf28d" providerId="LiveId" clId="{92DF6A86-1F79-4A56-ADEC-03D1CCD46EFA}" dt="2024-08-17T20:03:47.731" v="4" actId="2696"/>
      <pc:docMkLst>
        <pc:docMk/>
      </pc:docMkLst>
      <pc:sldChg chg="del">
        <pc:chgData name="Arnab Das" userId="ebdad78e63cdf28d" providerId="LiveId" clId="{92DF6A86-1F79-4A56-ADEC-03D1CCD46EFA}" dt="2024-08-17T20:03:47.731" v="4" actId="2696"/>
        <pc:sldMkLst>
          <pc:docMk/>
          <pc:sldMk cId="2775535166" sldId="275"/>
        </pc:sldMkLst>
      </pc:sldChg>
      <pc:sldChg chg="del">
        <pc:chgData name="Arnab Das" userId="ebdad78e63cdf28d" providerId="LiveId" clId="{92DF6A86-1F79-4A56-ADEC-03D1CCD46EFA}" dt="2024-08-17T20:03:47.731" v="4" actId="2696"/>
        <pc:sldMkLst>
          <pc:docMk/>
          <pc:sldMk cId="2478079616" sldId="277"/>
        </pc:sldMkLst>
      </pc:sldChg>
      <pc:sldChg chg="del">
        <pc:chgData name="Arnab Das" userId="ebdad78e63cdf28d" providerId="LiveId" clId="{92DF6A86-1F79-4A56-ADEC-03D1CCD46EFA}" dt="2024-08-17T20:03:47.731" v="4" actId="2696"/>
        <pc:sldMkLst>
          <pc:docMk/>
          <pc:sldMk cId="1640288181" sldId="278"/>
        </pc:sldMkLst>
      </pc:sldChg>
      <pc:sldChg chg="del">
        <pc:chgData name="Arnab Das" userId="ebdad78e63cdf28d" providerId="LiveId" clId="{92DF6A86-1F79-4A56-ADEC-03D1CCD46EFA}" dt="2024-08-17T20:03:47.731" v="4" actId="2696"/>
        <pc:sldMkLst>
          <pc:docMk/>
          <pc:sldMk cId="1246021298" sldId="279"/>
        </pc:sldMkLst>
      </pc:sldChg>
      <pc:sldChg chg="del">
        <pc:chgData name="Arnab Das" userId="ebdad78e63cdf28d" providerId="LiveId" clId="{92DF6A86-1F79-4A56-ADEC-03D1CCD46EFA}" dt="2024-08-17T20:03:47.731" v="4" actId="2696"/>
        <pc:sldMkLst>
          <pc:docMk/>
          <pc:sldMk cId="2107888131" sldId="281"/>
        </pc:sldMkLst>
      </pc:sldChg>
      <pc:sldChg chg="del">
        <pc:chgData name="Arnab Das" userId="ebdad78e63cdf28d" providerId="LiveId" clId="{92DF6A86-1F79-4A56-ADEC-03D1CCD46EFA}" dt="2024-08-17T20:03:47.731" v="4" actId="2696"/>
        <pc:sldMkLst>
          <pc:docMk/>
          <pc:sldMk cId="3157109385" sldId="282"/>
        </pc:sldMkLst>
      </pc:sldChg>
      <pc:sldChg chg="del">
        <pc:chgData name="Arnab Das" userId="ebdad78e63cdf28d" providerId="LiveId" clId="{92DF6A86-1F79-4A56-ADEC-03D1CCD46EFA}" dt="2024-08-17T20:03:47.731" v="4" actId="2696"/>
        <pc:sldMkLst>
          <pc:docMk/>
          <pc:sldMk cId="2517140333" sldId="283"/>
        </pc:sldMkLst>
      </pc:sldChg>
      <pc:sldChg chg="del">
        <pc:chgData name="Arnab Das" userId="ebdad78e63cdf28d" providerId="LiveId" clId="{92DF6A86-1F79-4A56-ADEC-03D1CCD46EFA}" dt="2024-08-17T20:03:38.838" v="3" actId="2696"/>
        <pc:sldMkLst>
          <pc:docMk/>
          <pc:sldMk cId="3760906987" sldId="285"/>
        </pc:sldMkLst>
      </pc:sldChg>
      <pc:sldChg chg="del">
        <pc:chgData name="Arnab Das" userId="ebdad78e63cdf28d" providerId="LiveId" clId="{92DF6A86-1F79-4A56-ADEC-03D1CCD46EFA}" dt="2024-08-17T20:03:32.425" v="0" actId="2696"/>
        <pc:sldMkLst>
          <pc:docMk/>
          <pc:sldMk cId="4157533387" sldId="288"/>
        </pc:sldMkLst>
      </pc:sldChg>
      <pc:sldChg chg="del">
        <pc:chgData name="Arnab Das" userId="ebdad78e63cdf28d" providerId="LiveId" clId="{92DF6A86-1F79-4A56-ADEC-03D1CCD46EFA}" dt="2024-08-17T20:03:36.909" v="2" actId="2696"/>
        <pc:sldMkLst>
          <pc:docMk/>
          <pc:sldMk cId="4182148033" sldId="293"/>
        </pc:sldMkLst>
      </pc:sldChg>
      <pc:sldChg chg="del">
        <pc:chgData name="Arnab Das" userId="ebdad78e63cdf28d" providerId="LiveId" clId="{92DF6A86-1F79-4A56-ADEC-03D1CCD46EFA}" dt="2024-08-17T20:03:47.731" v="4" actId="2696"/>
        <pc:sldMkLst>
          <pc:docMk/>
          <pc:sldMk cId="32955924" sldId="294"/>
        </pc:sldMkLst>
      </pc:sldChg>
      <pc:sldChg chg="del">
        <pc:chgData name="Arnab Das" userId="ebdad78e63cdf28d" providerId="LiveId" clId="{92DF6A86-1F79-4A56-ADEC-03D1CCD46EFA}" dt="2024-08-17T20:03:34.604" v="1" actId="2696"/>
        <pc:sldMkLst>
          <pc:docMk/>
          <pc:sldMk cId="2519727083" sldId="295"/>
        </pc:sldMkLst>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C27E3961-5613-64C6-63C3-6085D0CDAE5B}"/>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506D1F08-FF42-95F6-3130-AE63E5604876}"/>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8CD26A2A-0A96-0647-84E5-C82F2EFD9474}" type="datetimeFigureOut">
              <a:rPr lang="en-US" smtClean="0"/>
              <a:t>7/13/2025</a:t>
            </a:fld>
            <a:endParaRPr lang="en-US" dirty="0"/>
          </a:p>
        </p:txBody>
      </p:sp>
      <p:sp>
        <p:nvSpPr>
          <p:cNvPr id="4" name="Footer Placeholder 3">
            <a:extLst>
              <a:ext uri="{FF2B5EF4-FFF2-40B4-BE49-F238E27FC236}">
                <a16:creationId xmlns:a16="http://schemas.microsoft.com/office/drawing/2014/main" id="{4CD5B35B-A046-EC3C-A80E-3D9D12C14980}"/>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7202DDE3-703C-8B4C-9506-EC0A39AACDD5}"/>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BB8DC1D1-B6C2-C644-8BF1-C34DBFFE1C78}" type="slidenum">
              <a:rPr lang="en-US" smtClean="0"/>
              <a:t>‹#›</a:t>
            </a:fld>
            <a:endParaRPr lang="en-US" dirty="0"/>
          </a:p>
        </p:txBody>
      </p:sp>
    </p:spTree>
    <p:extLst>
      <p:ext uri="{BB962C8B-B14F-4D97-AF65-F5344CB8AC3E}">
        <p14:creationId xmlns:p14="http://schemas.microsoft.com/office/powerpoint/2010/main" val="933479363"/>
      </p:ext>
    </p:extLst>
  </p:cSld>
  <p:clrMap bg1="lt1" tx1="dk1" bg2="lt2" tx2="dk2" accent1="accent1" accent2="accent2" accent3="accent3" accent4="accent4" accent5="accent5" accent6="accent6" hlink="hlink" folHlink="folHlink"/>
</p:handoutMaster>
</file>

<file path=ppt/media/image1.jpeg>
</file>

<file path=ppt/media/image2.png>
</file>

<file path=ppt/media/image3.png>
</file>

<file path=ppt/media/image4.png>
</file>

<file path=ppt/media/image5.png>
</file>

<file path=ppt/media/image6.pn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2B40C3B-E28A-4854-8EDA-E7F8F6F6FFEF}" type="datetimeFigureOut">
              <a:rPr lang="zh-CN" altLang="en-US" smtClean="0"/>
              <a:t>2025/7/13</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17105BD-6D6F-49DB-9DE4-D4A6452D7E5F}" type="slidenum">
              <a:rPr lang="zh-CN" altLang="en-US" smtClean="0"/>
              <a:t>‹#›</a:t>
            </a:fld>
            <a:endParaRPr lang="zh-CN" altLang="en-US"/>
          </a:p>
        </p:txBody>
      </p:sp>
    </p:spTree>
    <p:extLst>
      <p:ext uri="{BB962C8B-B14F-4D97-AF65-F5344CB8AC3E}">
        <p14:creationId xmlns:p14="http://schemas.microsoft.com/office/powerpoint/2010/main" val="42266515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with Image">
    <p:bg>
      <p:bgPr>
        <a:solidFill>
          <a:schemeClr val="accent3">
            <a:alpha val="20000"/>
          </a:schemeClr>
        </a:solidFill>
        <a:effectLst/>
      </p:bgPr>
    </p:bg>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EC2501B-DEA6-190E-3633-E32F635B7CE1}"/>
              </a:ext>
            </a:extLst>
          </p:cNvPr>
          <p:cNvSpPr>
            <a:spLocks noGrp="1"/>
          </p:cNvSpPr>
          <p:nvPr>
            <p:ph type="title"/>
          </p:nvPr>
        </p:nvSpPr>
        <p:spPr>
          <a:xfrm>
            <a:off x="1484764" y="1986926"/>
            <a:ext cx="5257793" cy="2057441"/>
          </a:xfrm>
        </p:spPr>
        <p:txBody>
          <a:bodyPr>
            <a:noAutofit/>
          </a:bodyPr>
          <a:lstStyle/>
          <a:p>
            <a:r>
              <a:rPr lang="en-US" noProof="0"/>
              <a:t>Click to edit Master title style</a:t>
            </a:r>
            <a:endParaRPr lang="en-US" noProof="0" dirty="0"/>
          </a:p>
        </p:txBody>
      </p:sp>
      <p:cxnSp>
        <p:nvCxnSpPr>
          <p:cNvPr id="24" name="Straight Connector 2">
            <a:extLst>
              <a:ext uri="{FF2B5EF4-FFF2-40B4-BE49-F238E27FC236}">
                <a16:creationId xmlns:a16="http://schemas.microsoft.com/office/drawing/2014/main" id="{F1FCCFDB-D985-4322-AC87-F69214893708}"/>
              </a:ext>
            </a:extLst>
          </p:cNvPr>
          <p:cNvCxnSpPr/>
          <p:nvPr userDrawn="1"/>
        </p:nvCxnSpPr>
        <p:spPr>
          <a:xfrm>
            <a:off x="1509005" y="4172084"/>
            <a:ext cx="0" cy="760288"/>
          </a:xfrm>
          <a:prstGeom prst="line">
            <a:avLst/>
          </a:prstGeom>
          <a:noFill/>
          <a:ln w="19050" cap="flat" cmpd="sng" algn="ctr">
            <a:solidFill>
              <a:srgbClr val="D84400"/>
            </a:solidFill>
            <a:prstDash val="solid"/>
            <a:miter lim="800000"/>
          </a:ln>
          <a:effectLst/>
        </p:spPr>
      </p:cxnSp>
      <p:sp>
        <p:nvSpPr>
          <p:cNvPr id="27" name="Content placeholder 47" descr="Click icon to add picture">
            <a:extLst>
              <a:ext uri="{FF2B5EF4-FFF2-40B4-BE49-F238E27FC236}">
                <a16:creationId xmlns:a16="http://schemas.microsoft.com/office/drawing/2014/main" id="{EA8265B5-83C5-4AE9-88AB-3F2443B57F00}"/>
              </a:ext>
            </a:extLst>
          </p:cNvPr>
          <p:cNvSpPr>
            <a:spLocks noGrp="1"/>
          </p:cNvSpPr>
          <p:nvPr>
            <p:ph type="body" sz="quarter" idx="28" hasCustomPrompt="1"/>
          </p:nvPr>
        </p:nvSpPr>
        <p:spPr>
          <a:xfrm>
            <a:off x="1601366" y="4172084"/>
            <a:ext cx="1570612" cy="760288"/>
          </a:xfrm>
          <a:prstGeom prst="rect">
            <a:avLst/>
          </a:prstGeom>
        </p:spPr>
        <p:txBody>
          <a:bodyPr>
            <a:noAutofit/>
          </a:bodyPr>
          <a:lstStyle>
            <a:lvl1pPr marL="0" indent="0">
              <a:lnSpc>
                <a:spcPct val="100000"/>
              </a:lnSpc>
              <a:buNone/>
              <a:defRPr sz="1800" b="0">
                <a:solidFill>
                  <a:schemeClr val="accent6"/>
                </a:solidFill>
              </a:defRPr>
            </a:lvl1pPr>
            <a:lvl2pPr>
              <a:defRPr sz="1000"/>
            </a:lvl2pPr>
            <a:lvl3pPr>
              <a:defRPr sz="900"/>
            </a:lvl3pPr>
            <a:lvl4pPr>
              <a:defRPr sz="800"/>
            </a:lvl4pPr>
            <a:lvl5pPr>
              <a:defRPr sz="800"/>
            </a:lvl5pPr>
          </a:lstStyle>
          <a:p>
            <a:pPr lvl="0"/>
            <a:r>
              <a:rPr lang="en-US" altLang="zh-CN" noProof="0"/>
              <a:t>Click to edit Master title style </a:t>
            </a:r>
          </a:p>
        </p:txBody>
      </p:sp>
      <p:sp>
        <p:nvSpPr>
          <p:cNvPr id="47" name="Content placeholder 47">
            <a:extLst>
              <a:ext uri="{FF2B5EF4-FFF2-40B4-BE49-F238E27FC236}">
                <a16:creationId xmlns:a16="http://schemas.microsoft.com/office/drawing/2014/main" id="{0FFAAB58-ABE4-41AC-B94E-432936CE0301}"/>
              </a:ext>
            </a:extLst>
          </p:cNvPr>
          <p:cNvSpPr>
            <a:spLocks noGrp="1"/>
          </p:cNvSpPr>
          <p:nvPr>
            <p:ph type="pic" sz="quarter" idx="47" hasCustomPrompt="1"/>
          </p:nvPr>
        </p:nvSpPr>
        <p:spPr>
          <a:xfrm>
            <a:off x="6742557" y="821836"/>
            <a:ext cx="4405503" cy="5066346"/>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p:spPr>
        <p:txBody>
          <a:bodyPr anchor="ctr">
            <a:noAutofit/>
          </a:bodyPr>
          <a:lstStyle>
            <a:lvl1pPr marL="0" indent="0" algn="ctr">
              <a:buNone/>
              <a:defRPr>
                <a:solidFill>
                  <a:schemeClr val="accent6"/>
                </a:solidFill>
              </a:defRPr>
            </a:lvl1pPr>
          </a:lstStyle>
          <a:p>
            <a:r>
              <a:rPr lang="en-US" altLang="zh-CN" noProof="0" dirty="0"/>
              <a:t>Click icon to add picture≈≈</a:t>
            </a:r>
          </a:p>
        </p:txBody>
      </p:sp>
      <p:sp>
        <p:nvSpPr>
          <p:cNvPr id="9" name="Freeform: Shape 11">
            <a:extLst>
              <a:ext uri="{FF2B5EF4-FFF2-40B4-BE49-F238E27FC236}">
                <a16:creationId xmlns:a16="http://schemas.microsoft.com/office/drawing/2014/main" id="{9ECA281C-F2CB-AE9D-DCD6-F94D3FEE2E67}"/>
              </a:ext>
            </a:extLst>
          </p:cNvPr>
          <p:cNvSpPr/>
          <p:nvPr userDrawn="1"/>
        </p:nvSpPr>
        <p:spPr>
          <a:xfrm>
            <a:off x="7441324" y="5568778"/>
            <a:ext cx="829927" cy="949454"/>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98682" h="5032188">
                <a:moveTo>
                  <a:pt x="2187388" y="0"/>
                </a:moveTo>
                <a:lnTo>
                  <a:pt x="4386729" y="1261035"/>
                </a:lnTo>
                <a:cubicBezTo>
                  <a:pt x="4390713" y="2103718"/>
                  <a:pt x="4394698" y="2946400"/>
                  <a:pt x="4398682" y="3789083"/>
                </a:cubicBezTo>
                <a:lnTo>
                  <a:pt x="2193365" y="5032188"/>
                </a:lnTo>
                <a:lnTo>
                  <a:pt x="0" y="3783106"/>
                </a:lnTo>
                <a:lnTo>
                  <a:pt x="0" y="1267012"/>
                </a:lnTo>
                <a:lnTo>
                  <a:pt x="2187388" y="0"/>
                </a:lnTo>
                <a:close/>
              </a:path>
            </a:pathLst>
          </a:custGeom>
          <a:solidFill>
            <a:schemeClr val="accent3"/>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Posterama Text SemiBold"/>
              <a:ea typeface="+mn-ea"/>
              <a:cs typeface="+mn-cs"/>
            </a:endParaRPr>
          </a:p>
        </p:txBody>
      </p:sp>
    </p:spTree>
    <p:extLst>
      <p:ext uri="{BB962C8B-B14F-4D97-AF65-F5344CB8AC3E}">
        <p14:creationId xmlns:p14="http://schemas.microsoft.com/office/powerpoint/2010/main" val="3496649517"/>
      </p:ext>
    </p:extLst>
  </p:cSld>
  <p:clrMapOvr>
    <a:masterClrMapping/>
  </p:clrMapOvr>
  <p:extLst>
    <p:ext uri="{DCECCB84-F9BA-43D5-87BE-67443E8EF086}">
      <p15:sldGuideLst xmlns:p15="http://schemas.microsoft.com/office/powerpoint/2012/main">
        <p15:guide id="1" pos="528">
          <p15:clr>
            <a:srgbClr val="FBAE40"/>
          </p15:clr>
        </p15:guide>
        <p15:guide id="2" orient="horz" pos="528">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5 Column with Icons">
    <p:spTree>
      <p:nvGrpSpPr>
        <p:cNvPr id="1" name=""/>
        <p:cNvGrpSpPr/>
        <p:nvPr/>
      </p:nvGrpSpPr>
      <p:grpSpPr>
        <a:xfrm>
          <a:off x="0" y="0"/>
          <a:ext cx="0" cy="0"/>
          <a:chOff x="0" y="0"/>
          <a:chExt cx="0" cy="0"/>
        </a:xfrm>
      </p:grpSpPr>
      <p:sp>
        <p:nvSpPr>
          <p:cNvPr id="4" name="Freeform: Shape 6">
            <a:extLst>
              <a:ext uri="{FF2B5EF4-FFF2-40B4-BE49-F238E27FC236}">
                <a16:creationId xmlns:a16="http://schemas.microsoft.com/office/drawing/2014/main" id="{A533F602-EEC9-45F6-8223-8C8F4914919D}"/>
              </a:ext>
            </a:extLst>
          </p:cNvPr>
          <p:cNvSpPr/>
          <p:nvPr userDrawn="1"/>
        </p:nvSpPr>
        <p:spPr>
          <a:xfrm>
            <a:off x="2121636" y="2070606"/>
            <a:ext cx="1583013" cy="184155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5" name="Freeform: Shape 7">
            <a:extLst>
              <a:ext uri="{FF2B5EF4-FFF2-40B4-BE49-F238E27FC236}">
                <a16:creationId xmlns:a16="http://schemas.microsoft.com/office/drawing/2014/main" id="{08F73F8C-5CF8-4470-AE2B-8E6D7952FF3E}"/>
              </a:ext>
            </a:extLst>
          </p:cNvPr>
          <p:cNvSpPr/>
          <p:nvPr userDrawn="1"/>
        </p:nvSpPr>
        <p:spPr>
          <a:xfrm>
            <a:off x="4174867" y="2073440"/>
            <a:ext cx="1583013" cy="184155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6" name="Freeform: Shape 8">
            <a:extLst>
              <a:ext uri="{FF2B5EF4-FFF2-40B4-BE49-F238E27FC236}">
                <a16:creationId xmlns:a16="http://schemas.microsoft.com/office/drawing/2014/main" id="{1299AD72-44AB-4D37-ABBB-9E295508DDB5}"/>
              </a:ext>
            </a:extLst>
          </p:cNvPr>
          <p:cNvSpPr/>
          <p:nvPr userDrawn="1"/>
        </p:nvSpPr>
        <p:spPr>
          <a:xfrm>
            <a:off x="6308379" y="2064520"/>
            <a:ext cx="1583013" cy="184155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7" name="Freeform: Shape 9">
            <a:extLst>
              <a:ext uri="{FF2B5EF4-FFF2-40B4-BE49-F238E27FC236}">
                <a16:creationId xmlns:a16="http://schemas.microsoft.com/office/drawing/2014/main" id="{834981F1-A16D-4CA2-8001-0D2A65539268}"/>
              </a:ext>
            </a:extLst>
          </p:cNvPr>
          <p:cNvSpPr/>
          <p:nvPr userDrawn="1"/>
        </p:nvSpPr>
        <p:spPr>
          <a:xfrm>
            <a:off x="8407152" y="2068980"/>
            <a:ext cx="1583013" cy="184155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31" name="Content placeholder 47" descr="Click icon to add picture">
            <a:extLst>
              <a:ext uri="{FF2B5EF4-FFF2-40B4-BE49-F238E27FC236}">
                <a16:creationId xmlns:a16="http://schemas.microsoft.com/office/drawing/2014/main" id="{7AA46292-B7E4-4DB5-85D0-C4F19D66F86C}"/>
              </a:ext>
            </a:extLst>
          </p:cNvPr>
          <p:cNvSpPr>
            <a:spLocks noGrp="1"/>
          </p:cNvSpPr>
          <p:nvPr>
            <p:ph type="body" sz="quarter" idx="27" hasCustomPrompt="1"/>
          </p:nvPr>
        </p:nvSpPr>
        <p:spPr>
          <a:xfrm>
            <a:off x="821770" y="4416565"/>
            <a:ext cx="1877575" cy="506399"/>
          </a:xfrm>
          <a:prstGeom prst="rect">
            <a:avLst/>
          </a:prstGeom>
        </p:spPr>
        <p:txBody>
          <a:bodyPr>
            <a:noAutofit/>
          </a:bodyPr>
          <a:lstStyle>
            <a:lvl1pPr marL="0" indent="0" algn="ctr">
              <a:lnSpc>
                <a:spcPct val="100000"/>
              </a:lnSpc>
              <a:buNone/>
              <a:defRPr sz="1800" b="1">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32" name="Content placeholder 47">
            <a:extLst>
              <a:ext uri="{FF2B5EF4-FFF2-40B4-BE49-F238E27FC236}">
                <a16:creationId xmlns:a16="http://schemas.microsoft.com/office/drawing/2014/main" id="{382E7D57-1A1A-432F-AEA9-9730DEE1572B}"/>
              </a:ext>
            </a:extLst>
          </p:cNvPr>
          <p:cNvSpPr>
            <a:spLocks noGrp="1"/>
          </p:cNvSpPr>
          <p:nvPr>
            <p:ph type="body" sz="quarter" idx="28" hasCustomPrompt="1"/>
          </p:nvPr>
        </p:nvSpPr>
        <p:spPr>
          <a:xfrm>
            <a:off x="912627" y="5007731"/>
            <a:ext cx="1691687" cy="811178"/>
          </a:xfrm>
          <a:prstGeom prst="rect">
            <a:avLst/>
          </a:prstGeom>
        </p:spPr>
        <p:txBody>
          <a:bodyPr>
            <a:noAutofit/>
          </a:bodyPr>
          <a:lstStyle>
            <a:lvl1pPr marL="0" indent="0" algn="ctr">
              <a:lnSpc>
                <a:spcPct val="100000"/>
              </a:lnSpc>
              <a:spcBef>
                <a:spcPts val="0"/>
              </a:spcBef>
              <a:buNone/>
              <a:defRPr lang="en-US" altLang="zh-CN" sz="1400" b="0" i="0" kern="1200" dirty="0">
                <a:solidFill>
                  <a:schemeClr val="accent6"/>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marL="0" lvl="0" indent="0" algn="ctr" defTabSz="914400" rtl="0" eaLnBrk="1" latinLnBrk="0" hangingPunct="1">
              <a:lnSpc>
                <a:spcPct val="100000"/>
              </a:lnSpc>
              <a:spcBef>
                <a:spcPts val="1000"/>
              </a:spcBef>
              <a:buFont typeface="Arial" panose="020B0604020202020204" pitchFamily="34" charset="0"/>
              <a:buNone/>
            </a:pPr>
            <a:r>
              <a:rPr lang="en-US" altLang="zh-CN" dirty="0"/>
              <a:t>Click to edit Master text styles </a:t>
            </a:r>
          </a:p>
        </p:txBody>
      </p:sp>
      <p:sp>
        <p:nvSpPr>
          <p:cNvPr id="33" name="Content placeholder 47" descr="Click icon to add picture">
            <a:extLst>
              <a:ext uri="{FF2B5EF4-FFF2-40B4-BE49-F238E27FC236}">
                <a16:creationId xmlns:a16="http://schemas.microsoft.com/office/drawing/2014/main" id="{E51F0384-440E-45B9-91E7-78CA13DE0B98}"/>
              </a:ext>
            </a:extLst>
          </p:cNvPr>
          <p:cNvSpPr>
            <a:spLocks noGrp="1"/>
          </p:cNvSpPr>
          <p:nvPr>
            <p:ph type="body" sz="quarter" idx="49" hasCustomPrompt="1"/>
          </p:nvPr>
        </p:nvSpPr>
        <p:spPr>
          <a:xfrm>
            <a:off x="2888314" y="4416565"/>
            <a:ext cx="1877575" cy="506399"/>
          </a:xfrm>
          <a:prstGeom prst="rect">
            <a:avLst/>
          </a:prstGeom>
        </p:spPr>
        <p:txBody>
          <a:bodyPr>
            <a:noAutofit/>
          </a:bodyPr>
          <a:lstStyle>
            <a:lvl1pPr marL="0" indent="0" algn="ctr">
              <a:lnSpc>
                <a:spcPct val="100000"/>
              </a:lnSpc>
              <a:buNone/>
              <a:defRPr sz="1800" b="1">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34" name="Content placeholder 47">
            <a:extLst>
              <a:ext uri="{FF2B5EF4-FFF2-40B4-BE49-F238E27FC236}">
                <a16:creationId xmlns:a16="http://schemas.microsoft.com/office/drawing/2014/main" id="{35EAE525-3692-40E8-894E-B19171FF64F6}"/>
              </a:ext>
            </a:extLst>
          </p:cNvPr>
          <p:cNvSpPr>
            <a:spLocks noGrp="1"/>
          </p:cNvSpPr>
          <p:nvPr>
            <p:ph type="body" sz="quarter" idx="50" hasCustomPrompt="1"/>
          </p:nvPr>
        </p:nvSpPr>
        <p:spPr>
          <a:xfrm>
            <a:off x="2979171" y="5007731"/>
            <a:ext cx="1691687" cy="811178"/>
          </a:xfrm>
          <a:prstGeom prst="rect">
            <a:avLst/>
          </a:prstGeom>
        </p:spPr>
        <p:txBody>
          <a:bodyPr>
            <a:noAutofit/>
          </a:bodyPr>
          <a:lstStyle>
            <a:lvl1pPr marL="0" indent="0" algn="ctr">
              <a:lnSpc>
                <a:spcPct val="100000"/>
              </a:lnSpc>
              <a:spcBef>
                <a:spcPts val="0"/>
              </a:spcBef>
              <a:buNone/>
              <a:defRPr lang="en-US" altLang="zh-CN" sz="1400" b="0" i="0" kern="1200" dirty="0">
                <a:solidFill>
                  <a:schemeClr val="accent6"/>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marL="0" lvl="0" indent="0" algn="ctr" defTabSz="914400" rtl="0" eaLnBrk="1" latinLnBrk="0" hangingPunct="1">
              <a:lnSpc>
                <a:spcPct val="100000"/>
              </a:lnSpc>
              <a:spcBef>
                <a:spcPts val="1000"/>
              </a:spcBef>
              <a:buFont typeface="Arial" panose="020B0604020202020204" pitchFamily="34" charset="0"/>
              <a:buNone/>
            </a:pPr>
            <a:r>
              <a:rPr lang="en-US" altLang="zh-CN" dirty="0"/>
              <a:t>Click to edit Master text styles </a:t>
            </a:r>
          </a:p>
        </p:txBody>
      </p:sp>
      <p:sp>
        <p:nvSpPr>
          <p:cNvPr id="35" name="Content placeholder 47" descr="Click icon to add picture">
            <a:extLst>
              <a:ext uri="{FF2B5EF4-FFF2-40B4-BE49-F238E27FC236}">
                <a16:creationId xmlns:a16="http://schemas.microsoft.com/office/drawing/2014/main" id="{847DC539-F391-4470-96EB-486AB02DADBB}"/>
              </a:ext>
            </a:extLst>
          </p:cNvPr>
          <p:cNvSpPr>
            <a:spLocks noGrp="1"/>
          </p:cNvSpPr>
          <p:nvPr>
            <p:ph type="body" sz="quarter" idx="51" hasCustomPrompt="1"/>
          </p:nvPr>
        </p:nvSpPr>
        <p:spPr>
          <a:xfrm>
            <a:off x="5073898" y="4416565"/>
            <a:ext cx="1877575" cy="506399"/>
          </a:xfrm>
          <a:prstGeom prst="rect">
            <a:avLst/>
          </a:prstGeom>
        </p:spPr>
        <p:txBody>
          <a:bodyPr>
            <a:noAutofit/>
          </a:bodyPr>
          <a:lstStyle>
            <a:lvl1pPr marL="0" indent="0" algn="ctr">
              <a:lnSpc>
                <a:spcPct val="100000"/>
              </a:lnSpc>
              <a:buNone/>
              <a:defRPr sz="1800" b="1">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36" name="Content placeholder 47">
            <a:extLst>
              <a:ext uri="{FF2B5EF4-FFF2-40B4-BE49-F238E27FC236}">
                <a16:creationId xmlns:a16="http://schemas.microsoft.com/office/drawing/2014/main" id="{50988645-D146-4AFE-B87D-279279577176}"/>
              </a:ext>
            </a:extLst>
          </p:cNvPr>
          <p:cNvSpPr>
            <a:spLocks noGrp="1"/>
          </p:cNvSpPr>
          <p:nvPr>
            <p:ph type="body" sz="quarter" idx="52" hasCustomPrompt="1"/>
          </p:nvPr>
        </p:nvSpPr>
        <p:spPr>
          <a:xfrm>
            <a:off x="5164755" y="5007731"/>
            <a:ext cx="1691687" cy="811178"/>
          </a:xfrm>
          <a:prstGeom prst="rect">
            <a:avLst/>
          </a:prstGeom>
        </p:spPr>
        <p:txBody>
          <a:bodyPr>
            <a:noAutofit/>
          </a:bodyPr>
          <a:lstStyle>
            <a:lvl1pPr marL="0" indent="0" algn="ctr">
              <a:lnSpc>
                <a:spcPct val="100000"/>
              </a:lnSpc>
              <a:spcBef>
                <a:spcPts val="0"/>
              </a:spcBef>
              <a:buNone/>
              <a:defRPr lang="en-US" altLang="zh-CN" sz="1400" b="0" i="0" kern="1200" dirty="0">
                <a:solidFill>
                  <a:schemeClr val="accent6"/>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marL="0" lvl="0" indent="0" algn="ctr" defTabSz="914400" rtl="0" eaLnBrk="1" latinLnBrk="0" hangingPunct="1">
              <a:lnSpc>
                <a:spcPct val="100000"/>
              </a:lnSpc>
              <a:spcBef>
                <a:spcPts val="1000"/>
              </a:spcBef>
              <a:buFont typeface="Arial" panose="020B0604020202020204" pitchFamily="34" charset="0"/>
              <a:buNone/>
            </a:pPr>
            <a:r>
              <a:rPr lang="en-US" altLang="zh-CN" dirty="0"/>
              <a:t>Click to edit Master text styles </a:t>
            </a:r>
          </a:p>
        </p:txBody>
      </p:sp>
      <p:sp>
        <p:nvSpPr>
          <p:cNvPr id="37" name="Content placeholder 47" descr="Click icon to add picture">
            <a:extLst>
              <a:ext uri="{FF2B5EF4-FFF2-40B4-BE49-F238E27FC236}">
                <a16:creationId xmlns:a16="http://schemas.microsoft.com/office/drawing/2014/main" id="{6712E8AC-14E0-42CC-8037-7C1D0E044B61}"/>
              </a:ext>
            </a:extLst>
          </p:cNvPr>
          <p:cNvSpPr>
            <a:spLocks noGrp="1"/>
          </p:cNvSpPr>
          <p:nvPr>
            <p:ph type="body" sz="quarter" idx="53" hasCustomPrompt="1"/>
          </p:nvPr>
        </p:nvSpPr>
        <p:spPr>
          <a:xfrm>
            <a:off x="7259482" y="4416565"/>
            <a:ext cx="1877575" cy="506399"/>
          </a:xfrm>
          <a:prstGeom prst="rect">
            <a:avLst/>
          </a:prstGeom>
        </p:spPr>
        <p:txBody>
          <a:bodyPr>
            <a:noAutofit/>
          </a:bodyPr>
          <a:lstStyle>
            <a:lvl1pPr marL="0" indent="0" algn="ctr">
              <a:lnSpc>
                <a:spcPct val="100000"/>
              </a:lnSpc>
              <a:buNone/>
              <a:defRPr sz="1800" b="1">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38" name="Content placeholder 47">
            <a:extLst>
              <a:ext uri="{FF2B5EF4-FFF2-40B4-BE49-F238E27FC236}">
                <a16:creationId xmlns:a16="http://schemas.microsoft.com/office/drawing/2014/main" id="{C68DF822-6F14-4839-BD33-6874C8136EE0}"/>
              </a:ext>
            </a:extLst>
          </p:cNvPr>
          <p:cNvSpPr>
            <a:spLocks noGrp="1"/>
          </p:cNvSpPr>
          <p:nvPr>
            <p:ph type="body" sz="quarter" idx="54" hasCustomPrompt="1"/>
          </p:nvPr>
        </p:nvSpPr>
        <p:spPr>
          <a:xfrm>
            <a:off x="7350339" y="5007731"/>
            <a:ext cx="1691687" cy="811178"/>
          </a:xfrm>
          <a:prstGeom prst="rect">
            <a:avLst/>
          </a:prstGeom>
        </p:spPr>
        <p:txBody>
          <a:bodyPr>
            <a:noAutofit/>
          </a:bodyPr>
          <a:lstStyle>
            <a:lvl1pPr marL="0" indent="0" algn="ctr">
              <a:lnSpc>
                <a:spcPct val="100000"/>
              </a:lnSpc>
              <a:spcBef>
                <a:spcPts val="0"/>
              </a:spcBef>
              <a:buNone/>
              <a:defRPr lang="en-US" altLang="zh-CN" sz="1400" b="0" i="0" kern="1200" dirty="0">
                <a:solidFill>
                  <a:schemeClr val="accent6"/>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marL="0" lvl="0" indent="0" algn="ctr" defTabSz="914400" rtl="0" eaLnBrk="1" latinLnBrk="0" hangingPunct="1">
              <a:lnSpc>
                <a:spcPct val="100000"/>
              </a:lnSpc>
              <a:spcBef>
                <a:spcPts val="1000"/>
              </a:spcBef>
              <a:buFont typeface="Arial" panose="020B0604020202020204" pitchFamily="34" charset="0"/>
              <a:buNone/>
            </a:pPr>
            <a:r>
              <a:rPr lang="en-US" altLang="zh-CN" dirty="0"/>
              <a:t>Click to edit Master text styles </a:t>
            </a:r>
          </a:p>
        </p:txBody>
      </p:sp>
      <p:sp>
        <p:nvSpPr>
          <p:cNvPr id="39" name="Content placeholder 47" descr="Click icon to add picture">
            <a:extLst>
              <a:ext uri="{FF2B5EF4-FFF2-40B4-BE49-F238E27FC236}">
                <a16:creationId xmlns:a16="http://schemas.microsoft.com/office/drawing/2014/main" id="{2D1F75C7-DA21-4400-B066-F38190B4F520}"/>
              </a:ext>
            </a:extLst>
          </p:cNvPr>
          <p:cNvSpPr>
            <a:spLocks noGrp="1"/>
          </p:cNvSpPr>
          <p:nvPr>
            <p:ph type="body" sz="quarter" idx="55" hasCustomPrompt="1"/>
          </p:nvPr>
        </p:nvSpPr>
        <p:spPr>
          <a:xfrm>
            <a:off x="9445066" y="4416565"/>
            <a:ext cx="1877575" cy="506399"/>
          </a:xfrm>
          <a:prstGeom prst="rect">
            <a:avLst/>
          </a:prstGeom>
        </p:spPr>
        <p:txBody>
          <a:bodyPr>
            <a:noAutofit/>
          </a:bodyPr>
          <a:lstStyle>
            <a:lvl1pPr marL="0" indent="0" algn="ctr">
              <a:lnSpc>
                <a:spcPct val="100000"/>
              </a:lnSpc>
              <a:buNone/>
              <a:defRPr sz="1800" b="1">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40" name="Content placeholder 47">
            <a:extLst>
              <a:ext uri="{FF2B5EF4-FFF2-40B4-BE49-F238E27FC236}">
                <a16:creationId xmlns:a16="http://schemas.microsoft.com/office/drawing/2014/main" id="{F7CF6BF0-A40D-4F18-B9DF-D9C4106065D2}"/>
              </a:ext>
            </a:extLst>
          </p:cNvPr>
          <p:cNvSpPr>
            <a:spLocks noGrp="1"/>
          </p:cNvSpPr>
          <p:nvPr>
            <p:ph type="body" sz="quarter" idx="56" hasCustomPrompt="1"/>
          </p:nvPr>
        </p:nvSpPr>
        <p:spPr>
          <a:xfrm>
            <a:off x="9535923" y="5007731"/>
            <a:ext cx="1691687" cy="811178"/>
          </a:xfrm>
          <a:prstGeom prst="rect">
            <a:avLst/>
          </a:prstGeom>
        </p:spPr>
        <p:txBody>
          <a:bodyPr>
            <a:noAutofit/>
          </a:bodyPr>
          <a:lstStyle>
            <a:lvl1pPr marL="0" indent="0" algn="ctr">
              <a:lnSpc>
                <a:spcPct val="100000"/>
              </a:lnSpc>
              <a:spcBef>
                <a:spcPts val="0"/>
              </a:spcBef>
              <a:buNone/>
              <a:defRPr lang="en-US" altLang="zh-CN" sz="1400" b="0" i="0" kern="1200" dirty="0">
                <a:solidFill>
                  <a:schemeClr val="accent6"/>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marL="0" lvl="0" indent="0" algn="ctr" defTabSz="914400" rtl="0" eaLnBrk="1" latinLnBrk="0" hangingPunct="1">
              <a:lnSpc>
                <a:spcPct val="100000"/>
              </a:lnSpc>
              <a:spcBef>
                <a:spcPts val="1000"/>
              </a:spcBef>
              <a:buFont typeface="Arial" panose="020B0604020202020204" pitchFamily="34" charset="0"/>
              <a:buNone/>
            </a:pPr>
            <a:r>
              <a:rPr lang="en-US" altLang="zh-CN" dirty="0"/>
              <a:t>Click to edit Master text styles </a:t>
            </a:r>
          </a:p>
        </p:txBody>
      </p:sp>
      <p:sp>
        <p:nvSpPr>
          <p:cNvPr id="41" name="Content placeholder 47">
            <a:extLst>
              <a:ext uri="{FF2B5EF4-FFF2-40B4-BE49-F238E27FC236}">
                <a16:creationId xmlns:a16="http://schemas.microsoft.com/office/drawing/2014/main" id="{95C6B2A2-937E-4C7D-92E3-8A105DD43A98}"/>
              </a:ext>
            </a:extLst>
          </p:cNvPr>
          <p:cNvSpPr>
            <a:spLocks noGrp="1"/>
          </p:cNvSpPr>
          <p:nvPr>
            <p:ph type="pic" sz="quarter" idx="57"/>
          </p:nvPr>
        </p:nvSpPr>
        <p:spPr>
          <a:xfrm>
            <a:off x="983282" y="2073439"/>
            <a:ext cx="1621032" cy="1841551"/>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a:solidFill>
            <a:schemeClr val="bg1">
              <a:lumMod val="95000"/>
            </a:schemeClr>
          </a:solidFill>
        </p:spPr>
        <p:txBody>
          <a:bodyPr anchor="ctr">
            <a:noAutofit/>
          </a:bodyPr>
          <a:lstStyle>
            <a:lvl1pPr marL="0" indent="0" algn="ctr">
              <a:buNone/>
              <a:defRPr sz="1000">
                <a:solidFill>
                  <a:schemeClr val="accent6"/>
                </a:solidFill>
              </a:defRPr>
            </a:lvl1pPr>
          </a:lstStyle>
          <a:p>
            <a:r>
              <a:rPr lang="en-US" altLang="zh-CN"/>
              <a:t>Click icon to add picture</a:t>
            </a:r>
            <a:endParaRPr lang="zh-CN" altLang="en-US"/>
          </a:p>
        </p:txBody>
      </p:sp>
      <p:sp>
        <p:nvSpPr>
          <p:cNvPr id="42" name="Content placeholder 47">
            <a:extLst>
              <a:ext uri="{FF2B5EF4-FFF2-40B4-BE49-F238E27FC236}">
                <a16:creationId xmlns:a16="http://schemas.microsoft.com/office/drawing/2014/main" id="{A9ECEF10-95EB-4F03-B3B1-8FC0E421618E}"/>
              </a:ext>
            </a:extLst>
          </p:cNvPr>
          <p:cNvSpPr>
            <a:spLocks noGrp="1"/>
          </p:cNvSpPr>
          <p:nvPr>
            <p:ph type="pic" sz="quarter" idx="58"/>
          </p:nvPr>
        </p:nvSpPr>
        <p:spPr>
          <a:xfrm>
            <a:off x="3109346" y="2073439"/>
            <a:ext cx="1621032" cy="1841551"/>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a:solidFill>
            <a:schemeClr val="bg1">
              <a:lumMod val="95000"/>
            </a:schemeClr>
          </a:solidFill>
        </p:spPr>
        <p:txBody>
          <a:bodyPr anchor="ctr">
            <a:noAutofit/>
          </a:bodyPr>
          <a:lstStyle>
            <a:lvl1pPr marL="0" indent="0" algn="ctr">
              <a:buNone/>
              <a:defRPr sz="1000">
                <a:solidFill>
                  <a:schemeClr val="accent6"/>
                </a:solidFill>
              </a:defRPr>
            </a:lvl1pPr>
          </a:lstStyle>
          <a:p>
            <a:r>
              <a:rPr lang="en-US" altLang="zh-CN"/>
              <a:t>Click icon to add picture</a:t>
            </a:r>
            <a:endParaRPr lang="zh-CN" altLang="en-US"/>
          </a:p>
        </p:txBody>
      </p:sp>
      <p:sp>
        <p:nvSpPr>
          <p:cNvPr id="43" name="Content placeholder 47">
            <a:extLst>
              <a:ext uri="{FF2B5EF4-FFF2-40B4-BE49-F238E27FC236}">
                <a16:creationId xmlns:a16="http://schemas.microsoft.com/office/drawing/2014/main" id="{12D92FE1-9874-49B8-8FDC-F903A4843015}"/>
              </a:ext>
            </a:extLst>
          </p:cNvPr>
          <p:cNvSpPr>
            <a:spLocks noGrp="1"/>
          </p:cNvSpPr>
          <p:nvPr>
            <p:ph type="pic" sz="quarter" idx="59"/>
          </p:nvPr>
        </p:nvSpPr>
        <p:spPr>
          <a:xfrm>
            <a:off x="5235410" y="2073439"/>
            <a:ext cx="1621032" cy="1841551"/>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a:solidFill>
            <a:schemeClr val="bg1">
              <a:lumMod val="95000"/>
            </a:schemeClr>
          </a:solidFill>
        </p:spPr>
        <p:txBody>
          <a:bodyPr anchor="ctr">
            <a:noAutofit/>
          </a:bodyPr>
          <a:lstStyle>
            <a:lvl1pPr marL="0" indent="0" algn="ctr">
              <a:buNone/>
              <a:defRPr sz="1000">
                <a:solidFill>
                  <a:schemeClr val="accent6"/>
                </a:solidFill>
              </a:defRPr>
            </a:lvl1pPr>
          </a:lstStyle>
          <a:p>
            <a:r>
              <a:rPr lang="en-US" altLang="zh-CN"/>
              <a:t>Click icon to add picture</a:t>
            </a:r>
            <a:endParaRPr lang="zh-CN" altLang="en-US"/>
          </a:p>
        </p:txBody>
      </p:sp>
      <p:sp>
        <p:nvSpPr>
          <p:cNvPr id="44" name="Content placeholder 47">
            <a:extLst>
              <a:ext uri="{FF2B5EF4-FFF2-40B4-BE49-F238E27FC236}">
                <a16:creationId xmlns:a16="http://schemas.microsoft.com/office/drawing/2014/main" id="{12070F52-AB91-476E-9FE0-5403568A11DD}"/>
              </a:ext>
            </a:extLst>
          </p:cNvPr>
          <p:cNvSpPr>
            <a:spLocks noGrp="1"/>
          </p:cNvSpPr>
          <p:nvPr>
            <p:ph type="pic" sz="quarter" idx="60"/>
          </p:nvPr>
        </p:nvSpPr>
        <p:spPr>
          <a:xfrm>
            <a:off x="7361474" y="2073439"/>
            <a:ext cx="1621032" cy="1841551"/>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a:solidFill>
            <a:schemeClr val="bg1">
              <a:lumMod val="95000"/>
            </a:schemeClr>
          </a:solidFill>
        </p:spPr>
        <p:txBody>
          <a:bodyPr anchor="ctr">
            <a:noAutofit/>
          </a:bodyPr>
          <a:lstStyle>
            <a:lvl1pPr marL="0" indent="0" algn="ctr">
              <a:buNone/>
              <a:defRPr sz="1000">
                <a:solidFill>
                  <a:schemeClr val="accent6"/>
                </a:solidFill>
              </a:defRPr>
            </a:lvl1pPr>
          </a:lstStyle>
          <a:p>
            <a:r>
              <a:rPr lang="en-US" altLang="zh-CN"/>
              <a:t>Click icon to add picture</a:t>
            </a:r>
            <a:endParaRPr lang="zh-CN" altLang="en-US"/>
          </a:p>
        </p:txBody>
      </p:sp>
      <p:sp>
        <p:nvSpPr>
          <p:cNvPr id="45" name="Content placeholder 47">
            <a:extLst>
              <a:ext uri="{FF2B5EF4-FFF2-40B4-BE49-F238E27FC236}">
                <a16:creationId xmlns:a16="http://schemas.microsoft.com/office/drawing/2014/main" id="{13AE459B-26D7-43FC-BE0B-EF7B119D7D40}"/>
              </a:ext>
            </a:extLst>
          </p:cNvPr>
          <p:cNvSpPr>
            <a:spLocks noGrp="1"/>
          </p:cNvSpPr>
          <p:nvPr>
            <p:ph type="pic" sz="quarter" idx="61"/>
          </p:nvPr>
        </p:nvSpPr>
        <p:spPr>
          <a:xfrm>
            <a:off x="9487536" y="2073439"/>
            <a:ext cx="1621032" cy="1841551"/>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a:solidFill>
            <a:schemeClr val="bg1">
              <a:lumMod val="95000"/>
            </a:schemeClr>
          </a:solidFill>
        </p:spPr>
        <p:txBody>
          <a:bodyPr anchor="ctr">
            <a:noAutofit/>
          </a:bodyPr>
          <a:lstStyle>
            <a:lvl1pPr marL="0" indent="0" algn="ctr">
              <a:buNone/>
              <a:defRPr sz="1000">
                <a:solidFill>
                  <a:schemeClr val="accent6"/>
                </a:solidFill>
              </a:defRPr>
            </a:lvl1pPr>
          </a:lstStyle>
          <a:p>
            <a:r>
              <a:rPr lang="en-US" altLang="zh-CN"/>
              <a:t>Click icon to add picture</a:t>
            </a:r>
            <a:endParaRPr lang="zh-CN" altLang="en-US"/>
          </a:p>
        </p:txBody>
      </p:sp>
      <p:sp>
        <p:nvSpPr>
          <p:cNvPr id="25" name="Title Placeholder 4">
            <a:extLst>
              <a:ext uri="{FF2B5EF4-FFF2-40B4-BE49-F238E27FC236}">
                <a16:creationId xmlns:a16="http://schemas.microsoft.com/office/drawing/2014/main" id="{C8ECEE37-7B17-4FD7-2612-FBD357E10418}"/>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Autofit/>
          </a:bodyPr>
          <a:lstStyle>
            <a:lvl1pPr algn="ctr">
              <a:defRPr>
                <a:solidFill>
                  <a:schemeClr val="accent6"/>
                </a:solidFill>
              </a:defRPr>
            </a:lvl1pPr>
          </a:lstStyle>
          <a:p>
            <a:r>
              <a:rPr lang="en-US"/>
              <a:t>Click to edit Master title style</a:t>
            </a:r>
            <a:endParaRPr lang="en-US" dirty="0"/>
          </a:p>
        </p:txBody>
      </p:sp>
      <p:sp>
        <p:nvSpPr>
          <p:cNvPr id="2" name="Footer Placeholder 1">
            <a:extLst>
              <a:ext uri="{FF2B5EF4-FFF2-40B4-BE49-F238E27FC236}">
                <a16:creationId xmlns:a16="http://schemas.microsoft.com/office/drawing/2014/main" id="{F7F2CD23-FF0B-8184-9F40-957043412F1C}"/>
              </a:ext>
            </a:extLst>
          </p:cNvPr>
          <p:cNvSpPr>
            <a:spLocks noGrp="1"/>
          </p:cNvSpPr>
          <p:nvPr>
            <p:ph type="ftr" sz="quarter" idx="62"/>
          </p:nvPr>
        </p:nvSpPr>
        <p:spPr/>
        <p:txBody>
          <a:bodyPr>
            <a:noAutofit/>
          </a:bodyPr>
          <a:lstStyle>
            <a:lvl1pPr>
              <a:defRPr>
                <a:solidFill>
                  <a:schemeClr val="accent6"/>
                </a:solidFill>
              </a:defRPr>
            </a:lvl1pPr>
          </a:lstStyle>
          <a:p>
            <a:r>
              <a:rPr lang="en-US"/>
              <a:t>Presentation title</a:t>
            </a:r>
            <a:endParaRPr lang="en-US" dirty="0"/>
          </a:p>
        </p:txBody>
      </p:sp>
      <p:sp>
        <p:nvSpPr>
          <p:cNvPr id="3" name="Slide Number Placeholder 2">
            <a:extLst>
              <a:ext uri="{FF2B5EF4-FFF2-40B4-BE49-F238E27FC236}">
                <a16:creationId xmlns:a16="http://schemas.microsoft.com/office/drawing/2014/main" id="{7876D293-58F2-B8E9-6576-2676F210D7CF}"/>
              </a:ext>
            </a:extLst>
          </p:cNvPr>
          <p:cNvSpPr>
            <a:spLocks noGrp="1"/>
          </p:cNvSpPr>
          <p:nvPr>
            <p:ph type="sldNum" sz="quarter" idx="63"/>
          </p:nvPr>
        </p:nvSpPr>
        <p:spPr/>
        <p:txBody>
          <a:bodyPr>
            <a:noAutofit/>
          </a:bodyPr>
          <a:lstStyle>
            <a:lvl1pPr>
              <a:defRPr>
                <a:solidFill>
                  <a:schemeClr val="accent6"/>
                </a:solidFill>
              </a:defRPr>
            </a:lvl1pPr>
          </a:lstStyle>
          <a:p>
            <a:fld id="{47FEACEE-25B4-4A2D-B147-27296E36371D}" type="slidenum">
              <a:rPr lang="en-US" altLang="zh-CN" smtClean="0"/>
              <a:pPr/>
              <a:t>‹#›</a:t>
            </a:fld>
            <a:endParaRPr lang="en-US" altLang="zh-CN" dirty="0"/>
          </a:p>
        </p:txBody>
      </p:sp>
    </p:spTree>
    <p:extLst>
      <p:ext uri="{BB962C8B-B14F-4D97-AF65-F5344CB8AC3E}">
        <p14:creationId xmlns:p14="http://schemas.microsoft.com/office/powerpoint/2010/main" val="69331733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5 Column">
    <p:spTree>
      <p:nvGrpSpPr>
        <p:cNvPr id="1" name=""/>
        <p:cNvGrpSpPr/>
        <p:nvPr/>
      </p:nvGrpSpPr>
      <p:grpSpPr>
        <a:xfrm>
          <a:off x="0" y="0"/>
          <a:ext cx="0" cy="0"/>
          <a:chOff x="0" y="0"/>
          <a:chExt cx="0" cy="0"/>
        </a:xfrm>
      </p:grpSpPr>
      <p:sp>
        <p:nvSpPr>
          <p:cNvPr id="32" name="Content placeholder 47">
            <a:extLst>
              <a:ext uri="{FF2B5EF4-FFF2-40B4-BE49-F238E27FC236}">
                <a16:creationId xmlns:a16="http://schemas.microsoft.com/office/drawing/2014/main" id="{67FF6BA4-2B1B-4B51-9FE3-A67E3DCC3184}"/>
              </a:ext>
            </a:extLst>
          </p:cNvPr>
          <p:cNvSpPr>
            <a:spLocks noGrp="1"/>
          </p:cNvSpPr>
          <p:nvPr>
            <p:ph type="body" sz="quarter" idx="32" hasCustomPrompt="1"/>
          </p:nvPr>
        </p:nvSpPr>
        <p:spPr>
          <a:xfrm>
            <a:off x="838200" y="2929823"/>
            <a:ext cx="1865376" cy="2464293"/>
          </a:xfrm>
          <a:prstGeom prst="rect">
            <a:avLst/>
          </a:prstGeom>
          <a:ln w="19050">
            <a:solidFill>
              <a:schemeClr val="accent3"/>
            </a:solidFill>
          </a:ln>
        </p:spPr>
        <p:txBody>
          <a:bodyPr tIns="219456">
            <a:noAutofit/>
          </a:bodyPr>
          <a:lstStyle>
            <a:lvl1pPr marL="0" indent="0" algn="ctr">
              <a:lnSpc>
                <a:spcPct val="100000"/>
              </a:lnSpc>
              <a:spcBef>
                <a:spcPts val="0"/>
              </a:spcBef>
              <a:buNone/>
              <a:defRPr sz="15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30" name="Content placeholder 47">
            <a:extLst>
              <a:ext uri="{FF2B5EF4-FFF2-40B4-BE49-F238E27FC236}">
                <a16:creationId xmlns:a16="http://schemas.microsoft.com/office/drawing/2014/main" id="{88E2377A-ED6B-4D69-A9DC-647CB22A5204}"/>
              </a:ext>
            </a:extLst>
          </p:cNvPr>
          <p:cNvSpPr>
            <a:spLocks noGrp="1"/>
          </p:cNvSpPr>
          <p:nvPr>
            <p:ph type="body" sz="quarter" idx="50" hasCustomPrompt="1"/>
          </p:nvPr>
        </p:nvSpPr>
        <p:spPr>
          <a:xfrm>
            <a:off x="3000303" y="2929823"/>
            <a:ext cx="1867186" cy="2471878"/>
          </a:xfrm>
          <a:prstGeom prst="rect">
            <a:avLst/>
          </a:prstGeom>
          <a:ln w="19050">
            <a:solidFill>
              <a:schemeClr val="accent3"/>
            </a:solidFill>
          </a:ln>
        </p:spPr>
        <p:txBody>
          <a:bodyPr tIns="219456">
            <a:noAutofit/>
          </a:bodyPr>
          <a:lstStyle>
            <a:lvl1pPr marL="0" indent="0" algn="ctr">
              <a:lnSpc>
                <a:spcPct val="100000"/>
              </a:lnSpc>
              <a:spcBef>
                <a:spcPts val="0"/>
              </a:spcBef>
              <a:buNone/>
              <a:defRPr sz="15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31" name="Content placeholder 47">
            <a:extLst>
              <a:ext uri="{FF2B5EF4-FFF2-40B4-BE49-F238E27FC236}">
                <a16:creationId xmlns:a16="http://schemas.microsoft.com/office/drawing/2014/main" id="{ECC27D7D-FA65-E93F-3C7E-AADBF7E0CC2C}"/>
              </a:ext>
            </a:extLst>
          </p:cNvPr>
          <p:cNvSpPr>
            <a:spLocks noGrp="1"/>
          </p:cNvSpPr>
          <p:nvPr>
            <p:ph type="body" sz="quarter" idx="51" hasCustomPrompt="1"/>
          </p:nvPr>
        </p:nvSpPr>
        <p:spPr>
          <a:xfrm>
            <a:off x="5164216" y="2929823"/>
            <a:ext cx="1865376" cy="2464293"/>
          </a:xfrm>
          <a:prstGeom prst="rect">
            <a:avLst/>
          </a:prstGeom>
          <a:ln w="19050">
            <a:solidFill>
              <a:schemeClr val="accent3"/>
            </a:solidFill>
          </a:ln>
        </p:spPr>
        <p:txBody>
          <a:bodyPr tIns="219456">
            <a:noAutofit/>
          </a:bodyPr>
          <a:lstStyle>
            <a:lvl1pPr marL="0" indent="0" algn="ctr">
              <a:lnSpc>
                <a:spcPct val="100000"/>
              </a:lnSpc>
              <a:spcBef>
                <a:spcPts val="0"/>
              </a:spcBef>
              <a:buNone/>
              <a:defRPr sz="15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33" name="Content placeholder 47">
            <a:extLst>
              <a:ext uri="{FF2B5EF4-FFF2-40B4-BE49-F238E27FC236}">
                <a16:creationId xmlns:a16="http://schemas.microsoft.com/office/drawing/2014/main" id="{DF5280E4-E86B-9E17-04A1-072A8148C3BD}"/>
              </a:ext>
            </a:extLst>
          </p:cNvPr>
          <p:cNvSpPr>
            <a:spLocks noGrp="1"/>
          </p:cNvSpPr>
          <p:nvPr>
            <p:ph type="body" sz="quarter" idx="52" hasCustomPrompt="1"/>
          </p:nvPr>
        </p:nvSpPr>
        <p:spPr>
          <a:xfrm>
            <a:off x="7326319" y="2929823"/>
            <a:ext cx="1865376" cy="2464293"/>
          </a:xfrm>
          <a:prstGeom prst="rect">
            <a:avLst/>
          </a:prstGeom>
          <a:ln w="19050">
            <a:solidFill>
              <a:schemeClr val="accent3"/>
            </a:solidFill>
          </a:ln>
        </p:spPr>
        <p:txBody>
          <a:bodyPr tIns="219456">
            <a:noAutofit/>
          </a:bodyPr>
          <a:lstStyle>
            <a:lvl1pPr marL="0" indent="0" algn="ctr">
              <a:lnSpc>
                <a:spcPct val="100000"/>
              </a:lnSpc>
              <a:spcBef>
                <a:spcPts val="0"/>
              </a:spcBef>
              <a:buNone/>
              <a:defRPr sz="15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37" name="Content placeholder 47">
            <a:extLst>
              <a:ext uri="{FF2B5EF4-FFF2-40B4-BE49-F238E27FC236}">
                <a16:creationId xmlns:a16="http://schemas.microsoft.com/office/drawing/2014/main" id="{42F4F0D3-AF64-7F92-FF1C-F5D1DC62A388}"/>
              </a:ext>
            </a:extLst>
          </p:cNvPr>
          <p:cNvSpPr>
            <a:spLocks noGrp="1"/>
          </p:cNvSpPr>
          <p:nvPr>
            <p:ph type="body" sz="quarter" idx="53" hasCustomPrompt="1"/>
          </p:nvPr>
        </p:nvSpPr>
        <p:spPr>
          <a:xfrm>
            <a:off x="9488424" y="2929823"/>
            <a:ext cx="1865376" cy="2464293"/>
          </a:xfrm>
          <a:prstGeom prst="rect">
            <a:avLst/>
          </a:prstGeom>
          <a:ln w="19050">
            <a:solidFill>
              <a:schemeClr val="accent3"/>
            </a:solidFill>
          </a:ln>
        </p:spPr>
        <p:txBody>
          <a:bodyPr tIns="219456">
            <a:noAutofit/>
          </a:bodyPr>
          <a:lstStyle>
            <a:lvl1pPr marL="0" indent="0" algn="ctr">
              <a:lnSpc>
                <a:spcPct val="100000"/>
              </a:lnSpc>
              <a:spcBef>
                <a:spcPts val="0"/>
              </a:spcBef>
              <a:buNone/>
              <a:defRPr sz="15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27" name="Content placeholder 47">
            <a:extLst>
              <a:ext uri="{FF2B5EF4-FFF2-40B4-BE49-F238E27FC236}">
                <a16:creationId xmlns:a16="http://schemas.microsoft.com/office/drawing/2014/main" id="{43D089D6-48B5-43AB-A887-EEF910BA9161}"/>
              </a:ext>
            </a:extLst>
          </p:cNvPr>
          <p:cNvSpPr>
            <a:spLocks noGrp="1"/>
          </p:cNvSpPr>
          <p:nvPr>
            <p:ph type="body" sz="quarter" idx="27" hasCustomPrompt="1"/>
          </p:nvPr>
        </p:nvSpPr>
        <p:spPr>
          <a:xfrm>
            <a:off x="838200" y="2067143"/>
            <a:ext cx="1865376" cy="866219"/>
          </a:xfrm>
          <a:prstGeom prst="rect">
            <a:avLst/>
          </a:prstGeom>
          <a:ln w="19050">
            <a:solidFill>
              <a:schemeClr val="accent3"/>
            </a:solidFill>
          </a:ln>
        </p:spPr>
        <p:txBody>
          <a:bodyPr anchor="ctr">
            <a:noAutofit/>
          </a:bodyPr>
          <a:lstStyle>
            <a:lvl1pPr marL="0" indent="0" algn="ctr">
              <a:lnSpc>
                <a:spcPct val="100000"/>
              </a:lnSpc>
              <a:buFontTx/>
              <a:buNone/>
              <a:defRPr sz="1800" b="1" i="0">
                <a:solidFill>
                  <a:schemeClr val="accent6"/>
                </a:solidFill>
                <a:latin typeface="+mn-lt"/>
              </a:defRPr>
            </a:lvl1pPr>
          </a:lstStyle>
          <a:p>
            <a:pPr lvl="0"/>
            <a:r>
              <a:rPr lang="en-US" altLang="zh-CN" dirty="0"/>
              <a:t>Click to edit Master title style</a:t>
            </a:r>
            <a:endParaRPr lang="zh-CN" altLang="en-US" dirty="0"/>
          </a:p>
        </p:txBody>
      </p:sp>
      <p:sp>
        <p:nvSpPr>
          <p:cNvPr id="24" name="Title Placeholder 4">
            <a:extLst>
              <a:ext uri="{FF2B5EF4-FFF2-40B4-BE49-F238E27FC236}">
                <a16:creationId xmlns:a16="http://schemas.microsoft.com/office/drawing/2014/main" id="{69ABDED2-7EB3-3ABE-90D0-E6C00F806D0F}"/>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Autofit/>
          </a:bodyPr>
          <a:lstStyle>
            <a:lvl1pPr algn="ctr">
              <a:defRPr>
                <a:solidFill>
                  <a:schemeClr val="accent6"/>
                </a:solidFill>
              </a:defRPr>
            </a:lvl1pPr>
          </a:lstStyle>
          <a:p>
            <a:r>
              <a:rPr lang="en-US"/>
              <a:t>Click to edit Master title style</a:t>
            </a:r>
            <a:endParaRPr lang="en-US" dirty="0"/>
          </a:p>
        </p:txBody>
      </p:sp>
      <p:sp>
        <p:nvSpPr>
          <p:cNvPr id="25" name="Content placeholder 47">
            <a:extLst>
              <a:ext uri="{FF2B5EF4-FFF2-40B4-BE49-F238E27FC236}">
                <a16:creationId xmlns:a16="http://schemas.microsoft.com/office/drawing/2014/main" id="{476A31DC-7395-007C-8BA1-C38E5B289CF5}"/>
              </a:ext>
            </a:extLst>
          </p:cNvPr>
          <p:cNvSpPr>
            <a:spLocks noGrp="1"/>
          </p:cNvSpPr>
          <p:nvPr>
            <p:ph type="body" sz="quarter" idx="46" hasCustomPrompt="1"/>
          </p:nvPr>
        </p:nvSpPr>
        <p:spPr>
          <a:xfrm>
            <a:off x="3000756" y="2067143"/>
            <a:ext cx="1865376" cy="866219"/>
          </a:xfrm>
          <a:prstGeom prst="rect">
            <a:avLst/>
          </a:prstGeom>
          <a:ln w="19050">
            <a:solidFill>
              <a:schemeClr val="accent3"/>
            </a:solidFill>
          </a:ln>
        </p:spPr>
        <p:txBody>
          <a:bodyPr anchor="ctr">
            <a:noAutofit/>
          </a:bodyPr>
          <a:lstStyle>
            <a:lvl1pPr marL="0" indent="0" algn="ctr">
              <a:lnSpc>
                <a:spcPct val="100000"/>
              </a:lnSpc>
              <a:buFontTx/>
              <a:buNone/>
              <a:defRPr sz="1800" b="1" i="0">
                <a:solidFill>
                  <a:schemeClr val="accent6"/>
                </a:solidFill>
                <a:latin typeface="+mn-lt"/>
              </a:defRPr>
            </a:lvl1pPr>
          </a:lstStyle>
          <a:p>
            <a:pPr lvl="0"/>
            <a:r>
              <a:rPr lang="en-US" altLang="zh-CN" dirty="0"/>
              <a:t>Click to edit Master title style</a:t>
            </a:r>
            <a:endParaRPr lang="zh-CN" altLang="en-US" dirty="0"/>
          </a:p>
        </p:txBody>
      </p:sp>
      <p:sp>
        <p:nvSpPr>
          <p:cNvPr id="26" name="Content placeholder 47">
            <a:extLst>
              <a:ext uri="{FF2B5EF4-FFF2-40B4-BE49-F238E27FC236}">
                <a16:creationId xmlns:a16="http://schemas.microsoft.com/office/drawing/2014/main" id="{35CE0786-D87B-DD89-C418-C53C1B7E610B}"/>
              </a:ext>
            </a:extLst>
          </p:cNvPr>
          <p:cNvSpPr>
            <a:spLocks noGrp="1"/>
          </p:cNvSpPr>
          <p:nvPr>
            <p:ph type="body" sz="quarter" idx="47" hasCustomPrompt="1"/>
          </p:nvPr>
        </p:nvSpPr>
        <p:spPr>
          <a:xfrm>
            <a:off x="5163312" y="2067143"/>
            <a:ext cx="1865376" cy="866219"/>
          </a:xfrm>
          <a:prstGeom prst="rect">
            <a:avLst/>
          </a:prstGeom>
          <a:ln w="19050">
            <a:solidFill>
              <a:schemeClr val="accent3"/>
            </a:solidFill>
          </a:ln>
        </p:spPr>
        <p:txBody>
          <a:bodyPr anchor="ctr">
            <a:noAutofit/>
          </a:bodyPr>
          <a:lstStyle>
            <a:lvl1pPr marL="0" indent="0" algn="ctr">
              <a:lnSpc>
                <a:spcPct val="100000"/>
              </a:lnSpc>
              <a:buFontTx/>
              <a:buNone/>
              <a:defRPr sz="1800" b="1" i="0">
                <a:solidFill>
                  <a:schemeClr val="accent6"/>
                </a:solidFill>
                <a:latin typeface="+mn-lt"/>
              </a:defRPr>
            </a:lvl1pPr>
          </a:lstStyle>
          <a:p>
            <a:pPr lvl="0"/>
            <a:r>
              <a:rPr lang="en-US" altLang="zh-CN" dirty="0"/>
              <a:t>Click to edit Master title style</a:t>
            </a:r>
            <a:endParaRPr lang="zh-CN" altLang="en-US" dirty="0"/>
          </a:p>
        </p:txBody>
      </p:sp>
      <p:sp>
        <p:nvSpPr>
          <p:cNvPr id="28" name="Content placeholder 47">
            <a:extLst>
              <a:ext uri="{FF2B5EF4-FFF2-40B4-BE49-F238E27FC236}">
                <a16:creationId xmlns:a16="http://schemas.microsoft.com/office/drawing/2014/main" id="{7C7F2E6C-1DCD-3C6A-4830-5BF230A3AAB2}"/>
              </a:ext>
            </a:extLst>
          </p:cNvPr>
          <p:cNvSpPr>
            <a:spLocks noGrp="1"/>
          </p:cNvSpPr>
          <p:nvPr>
            <p:ph type="body" sz="quarter" idx="48" hasCustomPrompt="1"/>
          </p:nvPr>
        </p:nvSpPr>
        <p:spPr>
          <a:xfrm>
            <a:off x="7325868" y="2067143"/>
            <a:ext cx="1865376" cy="866219"/>
          </a:xfrm>
          <a:prstGeom prst="rect">
            <a:avLst/>
          </a:prstGeom>
          <a:ln w="19050">
            <a:solidFill>
              <a:schemeClr val="accent3"/>
            </a:solidFill>
          </a:ln>
        </p:spPr>
        <p:txBody>
          <a:bodyPr anchor="ctr">
            <a:noAutofit/>
          </a:bodyPr>
          <a:lstStyle>
            <a:lvl1pPr marL="0" indent="0" algn="ctr">
              <a:lnSpc>
                <a:spcPct val="100000"/>
              </a:lnSpc>
              <a:buFontTx/>
              <a:buNone/>
              <a:defRPr sz="1800" b="1" i="0">
                <a:solidFill>
                  <a:schemeClr val="accent6"/>
                </a:solidFill>
                <a:latin typeface="+mn-lt"/>
              </a:defRPr>
            </a:lvl1pPr>
          </a:lstStyle>
          <a:p>
            <a:pPr lvl="0"/>
            <a:r>
              <a:rPr lang="en-US" altLang="zh-CN" dirty="0"/>
              <a:t>Click to edit Master title style</a:t>
            </a:r>
            <a:endParaRPr lang="zh-CN" altLang="en-US" dirty="0"/>
          </a:p>
        </p:txBody>
      </p:sp>
      <p:sp>
        <p:nvSpPr>
          <p:cNvPr id="29" name="Content placeholder 47">
            <a:extLst>
              <a:ext uri="{FF2B5EF4-FFF2-40B4-BE49-F238E27FC236}">
                <a16:creationId xmlns:a16="http://schemas.microsoft.com/office/drawing/2014/main" id="{56A87F6E-D6C5-8903-BC20-313810046034}"/>
              </a:ext>
            </a:extLst>
          </p:cNvPr>
          <p:cNvSpPr>
            <a:spLocks noGrp="1"/>
          </p:cNvSpPr>
          <p:nvPr>
            <p:ph type="body" sz="quarter" idx="49" hasCustomPrompt="1"/>
          </p:nvPr>
        </p:nvSpPr>
        <p:spPr>
          <a:xfrm>
            <a:off x="9488424" y="2067143"/>
            <a:ext cx="1865376" cy="866219"/>
          </a:xfrm>
          <a:prstGeom prst="rect">
            <a:avLst/>
          </a:prstGeom>
          <a:ln w="19050">
            <a:solidFill>
              <a:schemeClr val="accent3"/>
            </a:solidFill>
          </a:ln>
        </p:spPr>
        <p:txBody>
          <a:bodyPr anchor="ctr">
            <a:noAutofit/>
          </a:bodyPr>
          <a:lstStyle>
            <a:lvl1pPr marL="0" indent="0" algn="ctr">
              <a:lnSpc>
                <a:spcPct val="100000"/>
              </a:lnSpc>
              <a:buFontTx/>
              <a:buNone/>
              <a:defRPr sz="1800" b="1" i="0">
                <a:solidFill>
                  <a:schemeClr val="accent6"/>
                </a:solidFill>
                <a:latin typeface="+mn-lt"/>
              </a:defRPr>
            </a:lvl1pPr>
          </a:lstStyle>
          <a:p>
            <a:pPr lvl="0"/>
            <a:r>
              <a:rPr lang="en-US" altLang="zh-CN" dirty="0"/>
              <a:t>Click to edit Master title style</a:t>
            </a:r>
            <a:endParaRPr lang="zh-CN" altLang="en-US" dirty="0"/>
          </a:p>
        </p:txBody>
      </p:sp>
      <p:sp>
        <p:nvSpPr>
          <p:cNvPr id="11" name="Footer Placeholder 10">
            <a:extLst>
              <a:ext uri="{FF2B5EF4-FFF2-40B4-BE49-F238E27FC236}">
                <a16:creationId xmlns:a16="http://schemas.microsoft.com/office/drawing/2014/main" id="{7218367E-FDD8-A1F8-8E0F-A365771B85F7}"/>
              </a:ext>
            </a:extLst>
          </p:cNvPr>
          <p:cNvSpPr>
            <a:spLocks noGrp="1"/>
          </p:cNvSpPr>
          <p:nvPr>
            <p:ph type="ftr" sz="quarter" idx="54"/>
          </p:nvPr>
        </p:nvSpPr>
        <p:spPr/>
        <p:txBody>
          <a:bodyPr>
            <a:noAutofit/>
          </a:bodyPr>
          <a:lstStyle/>
          <a:p>
            <a:r>
              <a:rPr lang="en-US" noProof="0"/>
              <a:t>Presentation title</a:t>
            </a:r>
            <a:endParaRPr lang="en-US" noProof="0" dirty="0"/>
          </a:p>
        </p:txBody>
      </p:sp>
      <p:sp>
        <p:nvSpPr>
          <p:cNvPr id="12" name="Slide Number Placeholder 11">
            <a:extLst>
              <a:ext uri="{FF2B5EF4-FFF2-40B4-BE49-F238E27FC236}">
                <a16:creationId xmlns:a16="http://schemas.microsoft.com/office/drawing/2014/main" id="{77ECE300-0AB8-85A0-D4D3-B948DDA7B00F}"/>
              </a:ext>
            </a:extLst>
          </p:cNvPr>
          <p:cNvSpPr>
            <a:spLocks noGrp="1"/>
          </p:cNvSpPr>
          <p:nvPr>
            <p:ph type="sldNum" sz="quarter" idx="55"/>
          </p:nvPr>
        </p:nvSpPr>
        <p:spPr/>
        <p:txBody>
          <a:bodyPr>
            <a:noAutofit/>
          </a:bodyPr>
          <a:lstStyle/>
          <a:p>
            <a:fld id="{47FEACEE-25B4-4A2D-B147-27296E36371D}" type="slidenum">
              <a:rPr lang="en-US" altLang="zh-CN" noProof="0" smtClean="0"/>
              <a:pPr/>
              <a:t>‹#›</a:t>
            </a:fld>
            <a:endParaRPr lang="en-US" altLang="zh-CN" noProof="0" dirty="0"/>
          </a:p>
        </p:txBody>
      </p:sp>
    </p:spTree>
    <p:extLst>
      <p:ext uri="{BB962C8B-B14F-4D97-AF65-F5344CB8AC3E}">
        <p14:creationId xmlns:p14="http://schemas.microsoft.com/office/powerpoint/2010/main" val="264985920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imeline">
    <p:spTree>
      <p:nvGrpSpPr>
        <p:cNvPr id="1" name=""/>
        <p:cNvGrpSpPr/>
        <p:nvPr/>
      </p:nvGrpSpPr>
      <p:grpSpPr>
        <a:xfrm>
          <a:off x="0" y="0"/>
          <a:ext cx="0" cy="0"/>
          <a:chOff x="0" y="0"/>
          <a:chExt cx="0" cy="0"/>
        </a:xfrm>
      </p:grpSpPr>
      <p:sp>
        <p:nvSpPr>
          <p:cNvPr id="66" name="Freeform: Shape 25">
            <a:extLst>
              <a:ext uri="{FF2B5EF4-FFF2-40B4-BE49-F238E27FC236}">
                <a16:creationId xmlns:a16="http://schemas.microsoft.com/office/drawing/2014/main" id="{D61EE2E4-C5DD-4944-B70C-8F0A3F741A59}"/>
              </a:ext>
            </a:extLst>
          </p:cNvPr>
          <p:cNvSpPr/>
          <p:nvPr userDrawn="1"/>
        </p:nvSpPr>
        <p:spPr>
          <a:xfrm>
            <a:off x="1295508" y="3039919"/>
            <a:ext cx="2375255" cy="2734936"/>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cap="flat" cmpd="sng" algn="ctr">
            <a:solidFill>
              <a:schemeClr val="accent3"/>
            </a:solid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67" name="Freeform: Shape 26">
            <a:extLst>
              <a:ext uri="{FF2B5EF4-FFF2-40B4-BE49-F238E27FC236}">
                <a16:creationId xmlns:a16="http://schemas.microsoft.com/office/drawing/2014/main" id="{91FA36A8-94E8-4069-B957-F7145D77BD5F}"/>
              </a:ext>
            </a:extLst>
          </p:cNvPr>
          <p:cNvSpPr/>
          <p:nvPr userDrawn="1"/>
        </p:nvSpPr>
        <p:spPr>
          <a:xfrm>
            <a:off x="3670763" y="1677046"/>
            <a:ext cx="2375255" cy="2734936"/>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cap="flat" cmpd="sng" algn="ctr">
            <a:solidFill>
              <a:schemeClr val="accent3"/>
            </a:solid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68" name="Freeform: Shape 27">
            <a:extLst>
              <a:ext uri="{FF2B5EF4-FFF2-40B4-BE49-F238E27FC236}">
                <a16:creationId xmlns:a16="http://schemas.microsoft.com/office/drawing/2014/main" id="{7D38D67C-B6B8-4EB2-BC07-4A8128F44D16}"/>
              </a:ext>
            </a:extLst>
          </p:cNvPr>
          <p:cNvSpPr/>
          <p:nvPr userDrawn="1"/>
        </p:nvSpPr>
        <p:spPr>
          <a:xfrm>
            <a:off x="4865676" y="3722308"/>
            <a:ext cx="2375255" cy="2734936"/>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cap="flat" cmpd="sng" algn="ctr">
            <a:solidFill>
              <a:schemeClr val="accent3"/>
            </a:solid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69" name="Freeform: Shape 28">
            <a:extLst>
              <a:ext uri="{FF2B5EF4-FFF2-40B4-BE49-F238E27FC236}">
                <a16:creationId xmlns:a16="http://schemas.microsoft.com/office/drawing/2014/main" id="{6B2E4C8C-D96E-4A66-A3D2-3580DACCF801}"/>
              </a:ext>
            </a:extLst>
          </p:cNvPr>
          <p:cNvSpPr/>
          <p:nvPr userDrawn="1"/>
        </p:nvSpPr>
        <p:spPr>
          <a:xfrm>
            <a:off x="7245668" y="3725411"/>
            <a:ext cx="2375255" cy="2734936"/>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cap="flat" cmpd="sng" algn="ctr">
            <a:solidFill>
              <a:schemeClr val="accent3"/>
            </a:solid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70" name="Freeform: Shape 29">
            <a:extLst>
              <a:ext uri="{FF2B5EF4-FFF2-40B4-BE49-F238E27FC236}">
                <a16:creationId xmlns:a16="http://schemas.microsoft.com/office/drawing/2014/main" id="{74E0B8B0-45C7-4733-BBDC-B82F9307E431}"/>
              </a:ext>
            </a:extLst>
          </p:cNvPr>
          <p:cNvSpPr/>
          <p:nvPr userDrawn="1"/>
        </p:nvSpPr>
        <p:spPr>
          <a:xfrm>
            <a:off x="8440729" y="1677046"/>
            <a:ext cx="2375255" cy="2734936"/>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cap="flat" cmpd="sng" algn="ctr">
            <a:solidFill>
              <a:schemeClr val="accent3"/>
            </a:solid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71" name="Freeform: Shape 30">
            <a:extLst>
              <a:ext uri="{FF2B5EF4-FFF2-40B4-BE49-F238E27FC236}">
                <a16:creationId xmlns:a16="http://schemas.microsoft.com/office/drawing/2014/main" id="{F0BBECC2-631C-4C53-A9E8-6C87D48A3B01}"/>
              </a:ext>
            </a:extLst>
          </p:cNvPr>
          <p:cNvSpPr/>
          <p:nvPr userDrawn="1"/>
        </p:nvSpPr>
        <p:spPr>
          <a:xfrm>
            <a:off x="1274779" y="1667026"/>
            <a:ext cx="7152768" cy="2736950"/>
          </a:xfrm>
          <a:custGeom>
            <a:avLst/>
            <a:gdLst>
              <a:gd name="connsiteX0" fmla="*/ 0 w 5958191"/>
              <a:gd name="connsiteY0" fmla="*/ 2052536 h 2733472"/>
              <a:gd name="connsiteX1" fmla="*/ 1186774 w 5958191"/>
              <a:gd name="connsiteY1" fmla="*/ 1361872 h 2733472"/>
              <a:gd name="connsiteX2" fmla="*/ 2368685 w 5958191"/>
              <a:gd name="connsiteY2" fmla="*/ 2057400 h 2733472"/>
              <a:gd name="connsiteX3" fmla="*/ 2378413 w 5958191"/>
              <a:gd name="connsiteY3" fmla="*/ 690664 h 2733472"/>
              <a:gd name="connsiteX4" fmla="*/ 3570051 w 5958191"/>
              <a:gd name="connsiteY4" fmla="*/ 0 h 2733472"/>
              <a:gd name="connsiteX5" fmla="*/ 4761689 w 5958191"/>
              <a:gd name="connsiteY5" fmla="*/ 680936 h 2733472"/>
              <a:gd name="connsiteX6" fmla="*/ 4756825 w 5958191"/>
              <a:gd name="connsiteY6" fmla="*/ 2052536 h 2733472"/>
              <a:gd name="connsiteX7" fmla="*/ 5958191 w 5958191"/>
              <a:gd name="connsiteY7" fmla="*/ 2733472 h 2733472"/>
              <a:gd name="connsiteX8" fmla="*/ 5958191 w 5958191"/>
              <a:gd name="connsiteY8" fmla="*/ 2733472 h 2733472"/>
              <a:gd name="connsiteX0" fmla="*/ 0 w 7159557"/>
              <a:gd name="connsiteY0" fmla="*/ 2052536 h 2733472"/>
              <a:gd name="connsiteX1" fmla="*/ 1186774 w 7159557"/>
              <a:gd name="connsiteY1" fmla="*/ 1361872 h 2733472"/>
              <a:gd name="connsiteX2" fmla="*/ 2368685 w 7159557"/>
              <a:gd name="connsiteY2" fmla="*/ 2057400 h 2733472"/>
              <a:gd name="connsiteX3" fmla="*/ 2378413 w 7159557"/>
              <a:gd name="connsiteY3" fmla="*/ 690664 h 2733472"/>
              <a:gd name="connsiteX4" fmla="*/ 3570051 w 7159557"/>
              <a:gd name="connsiteY4" fmla="*/ 0 h 2733472"/>
              <a:gd name="connsiteX5" fmla="*/ 4761689 w 7159557"/>
              <a:gd name="connsiteY5" fmla="*/ 680936 h 2733472"/>
              <a:gd name="connsiteX6" fmla="*/ 4756825 w 7159557"/>
              <a:gd name="connsiteY6" fmla="*/ 2052536 h 2733472"/>
              <a:gd name="connsiteX7" fmla="*/ 5958191 w 7159557"/>
              <a:gd name="connsiteY7" fmla="*/ 2733472 h 2733472"/>
              <a:gd name="connsiteX8" fmla="*/ 7159557 w 7159557"/>
              <a:gd name="connsiteY8" fmla="*/ 2067128 h 2733472"/>
              <a:gd name="connsiteX0" fmla="*/ 0 w 7164420"/>
              <a:gd name="connsiteY0" fmla="*/ 2052536 h 2733472"/>
              <a:gd name="connsiteX1" fmla="*/ 1186774 w 7164420"/>
              <a:gd name="connsiteY1" fmla="*/ 1361872 h 2733472"/>
              <a:gd name="connsiteX2" fmla="*/ 2368685 w 7164420"/>
              <a:gd name="connsiteY2" fmla="*/ 2057400 h 2733472"/>
              <a:gd name="connsiteX3" fmla="*/ 2378413 w 7164420"/>
              <a:gd name="connsiteY3" fmla="*/ 690664 h 2733472"/>
              <a:gd name="connsiteX4" fmla="*/ 3570051 w 7164420"/>
              <a:gd name="connsiteY4" fmla="*/ 0 h 2733472"/>
              <a:gd name="connsiteX5" fmla="*/ 4761689 w 7164420"/>
              <a:gd name="connsiteY5" fmla="*/ 680936 h 2733472"/>
              <a:gd name="connsiteX6" fmla="*/ 4756825 w 7164420"/>
              <a:gd name="connsiteY6" fmla="*/ 2052536 h 2733472"/>
              <a:gd name="connsiteX7" fmla="*/ 5958191 w 7164420"/>
              <a:gd name="connsiteY7" fmla="*/ 2733472 h 2733472"/>
              <a:gd name="connsiteX8" fmla="*/ 7164420 w 7164420"/>
              <a:gd name="connsiteY8" fmla="*/ 2062264 h 2733472"/>
              <a:gd name="connsiteX0" fmla="*/ 0 w 7164420"/>
              <a:gd name="connsiteY0" fmla="*/ 2052536 h 2733472"/>
              <a:gd name="connsiteX1" fmla="*/ 1186774 w 7164420"/>
              <a:gd name="connsiteY1" fmla="*/ 1361872 h 2733472"/>
              <a:gd name="connsiteX2" fmla="*/ 2368685 w 7164420"/>
              <a:gd name="connsiteY2" fmla="*/ 2057400 h 2733472"/>
              <a:gd name="connsiteX3" fmla="*/ 2378413 w 7164420"/>
              <a:gd name="connsiteY3" fmla="*/ 690664 h 2733472"/>
              <a:gd name="connsiteX4" fmla="*/ 3570051 w 7164420"/>
              <a:gd name="connsiteY4" fmla="*/ 0 h 2733472"/>
              <a:gd name="connsiteX5" fmla="*/ 4761689 w 7164420"/>
              <a:gd name="connsiteY5" fmla="*/ 680936 h 2733472"/>
              <a:gd name="connsiteX6" fmla="*/ 4756825 w 7164420"/>
              <a:gd name="connsiteY6" fmla="*/ 2052536 h 2733472"/>
              <a:gd name="connsiteX7" fmla="*/ 5958191 w 7164420"/>
              <a:gd name="connsiteY7" fmla="*/ 2733472 h 2733472"/>
              <a:gd name="connsiteX8" fmla="*/ 7164420 w 7164420"/>
              <a:gd name="connsiteY8" fmla="*/ 2057400 h 2733472"/>
              <a:gd name="connsiteX0" fmla="*/ 0 w 7164420"/>
              <a:gd name="connsiteY0" fmla="*/ 2052536 h 2733472"/>
              <a:gd name="connsiteX1" fmla="*/ 1186774 w 7164420"/>
              <a:gd name="connsiteY1" fmla="*/ 1361872 h 2733472"/>
              <a:gd name="connsiteX2" fmla="*/ 2368685 w 7164420"/>
              <a:gd name="connsiteY2" fmla="*/ 2057400 h 2733472"/>
              <a:gd name="connsiteX3" fmla="*/ 2378413 w 7164420"/>
              <a:gd name="connsiteY3" fmla="*/ 690664 h 2733472"/>
              <a:gd name="connsiteX4" fmla="*/ 3570051 w 7164420"/>
              <a:gd name="connsiteY4" fmla="*/ 0 h 2733472"/>
              <a:gd name="connsiteX5" fmla="*/ 4761689 w 7164420"/>
              <a:gd name="connsiteY5" fmla="*/ 680936 h 2733472"/>
              <a:gd name="connsiteX6" fmla="*/ 4756825 w 7164420"/>
              <a:gd name="connsiteY6" fmla="*/ 2052536 h 2733472"/>
              <a:gd name="connsiteX7" fmla="*/ 5958191 w 7164420"/>
              <a:gd name="connsiteY7" fmla="*/ 2733472 h 2733472"/>
              <a:gd name="connsiteX8" fmla="*/ 7164420 w 7164420"/>
              <a:gd name="connsiteY8" fmla="*/ 2052536 h 2733472"/>
              <a:gd name="connsiteX0" fmla="*/ 0 w 7159556"/>
              <a:gd name="connsiteY0" fmla="*/ 2052536 h 2733472"/>
              <a:gd name="connsiteX1" fmla="*/ 1186774 w 7159556"/>
              <a:gd name="connsiteY1" fmla="*/ 1361872 h 2733472"/>
              <a:gd name="connsiteX2" fmla="*/ 2368685 w 7159556"/>
              <a:gd name="connsiteY2" fmla="*/ 2057400 h 2733472"/>
              <a:gd name="connsiteX3" fmla="*/ 2378413 w 7159556"/>
              <a:gd name="connsiteY3" fmla="*/ 690664 h 2733472"/>
              <a:gd name="connsiteX4" fmla="*/ 3570051 w 7159556"/>
              <a:gd name="connsiteY4" fmla="*/ 0 h 2733472"/>
              <a:gd name="connsiteX5" fmla="*/ 4761689 w 7159556"/>
              <a:gd name="connsiteY5" fmla="*/ 680936 h 2733472"/>
              <a:gd name="connsiteX6" fmla="*/ 4756825 w 7159556"/>
              <a:gd name="connsiteY6" fmla="*/ 2052536 h 2733472"/>
              <a:gd name="connsiteX7" fmla="*/ 5958191 w 7159556"/>
              <a:gd name="connsiteY7" fmla="*/ 2733472 h 2733472"/>
              <a:gd name="connsiteX8" fmla="*/ 7159556 w 7159556"/>
              <a:gd name="connsiteY8" fmla="*/ 2052536 h 2733472"/>
              <a:gd name="connsiteX0" fmla="*/ 0 w 7145649"/>
              <a:gd name="connsiteY0" fmla="*/ 2049060 h 2733472"/>
              <a:gd name="connsiteX1" fmla="*/ 1172867 w 7145649"/>
              <a:gd name="connsiteY1" fmla="*/ 1361872 h 2733472"/>
              <a:gd name="connsiteX2" fmla="*/ 2354778 w 7145649"/>
              <a:gd name="connsiteY2" fmla="*/ 2057400 h 2733472"/>
              <a:gd name="connsiteX3" fmla="*/ 2364506 w 7145649"/>
              <a:gd name="connsiteY3" fmla="*/ 690664 h 2733472"/>
              <a:gd name="connsiteX4" fmla="*/ 3556144 w 7145649"/>
              <a:gd name="connsiteY4" fmla="*/ 0 h 2733472"/>
              <a:gd name="connsiteX5" fmla="*/ 4747782 w 7145649"/>
              <a:gd name="connsiteY5" fmla="*/ 680936 h 2733472"/>
              <a:gd name="connsiteX6" fmla="*/ 4742918 w 7145649"/>
              <a:gd name="connsiteY6" fmla="*/ 2052536 h 2733472"/>
              <a:gd name="connsiteX7" fmla="*/ 5944284 w 7145649"/>
              <a:gd name="connsiteY7" fmla="*/ 2733472 h 2733472"/>
              <a:gd name="connsiteX8" fmla="*/ 7145649 w 7145649"/>
              <a:gd name="connsiteY8" fmla="*/ 2052536 h 2733472"/>
              <a:gd name="connsiteX0" fmla="*/ 0 w 7156079"/>
              <a:gd name="connsiteY0" fmla="*/ 2035152 h 2733472"/>
              <a:gd name="connsiteX1" fmla="*/ 1183297 w 7156079"/>
              <a:gd name="connsiteY1" fmla="*/ 1361872 h 2733472"/>
              <a:gd name="connsiteX2" fmla="*/ 2365208 w 7156079"/>
              <a:gd name="connsiteY2" fmla="*/ 2057400 h 2733472"/>
              <a:gd name="connsiteX3" fmla="*/ 2374936 w 7156079"/>
              <a:gd name="connsiteY3" fmla="*/ 690664 h 2733472"/>
              <a:gd name="connsiteX4" fmla="*/ 3566574 w 7156079"/>
              <a:gd name="connsiteY4" fmla="*/ 0 h 2733472"/>
              <a:gd name="connsiteX5" fmla="*/ 4758212 w 7156079"/>
              <a:gd name="connsiteY5" fmla="*/ 680936 h 2733472"/>
              <a:gd name="connsiteX6" fmla="*/ 4753348 w 7156079"/>
              <a:gd name="connsiteY6" fmla="*/ 2052536 h 2733472"/>
              <a:gd name="connsiteX7" fmla="*/ 5954714 w 7156079"/>
              <a:gd name="connsiteY7" fmla="*/ 2733472 h 2733472"/>
              <a:gd name="connsiteX8" fmla="*/ 7156079 w 7156079"/>
              <a:gd name="connsiteY8" fmla="*/ 2052536 h 2733472"/>
              <a:gd name="connsiteX0" fmla="*/ 0 w 7156079"/>
              <a:gd name="connsiteY0" fmla="*/ 2035152 h 2733472"/>
              <a:gd name="connsiteX1" fmla="*/ 1183297 w 7156079"/>
              <a:gd name="connsiteY1" fmla="*/ 1344488 h 2733472"/>
              <a:gd name="connsiteX2" fmla="*/ 2365208 w 7156079"/>
              <a:gd name="connsiteY2" fmla="*/ 2057400 h 2733472"/>
              <a:gd name="connsiteX3" fmla="*/ 2374936 w 7156079"/>
              <a:gd name="connsiteY3" fmla="*/ 690664 h 2733472"/>
              <a:gd name="connsiteX4" fmla="*/ 3566574 w 7156079"/>
              <a:gd name="connsiteY4" fmla="*/ 0 h 2733472"/>
              <a:gd name="connsiteX5" fmla="*/ 4758212 w 7156079"/>
              <a:gd name="connsiteY5" fmla="*/ 680936 h 2733472"/>
              <a:gd name="connsiteX6" fmla="*/ 4753348 w 7156079"/>
              <a:gd name="connsiteY6" fmla="*/ 2052536 h 2733472"/>
              <a:gd name="connsiteX7" fmla="*/ 5954714 w 7156079"/>
              <a:gd name="connsiteY7" fmla="*/ 2733472 h 2733472"/>
              <a:gd name="connsiteX8" fmla="*/ 7156079 w 7156079"/>
              <a:gd name="connsiteY8" fmla="*/ 2052536 h 2733472"/>
              <a:gd name="connsiteX0" fmla="*/ 0 w 7156079"/>
              <a:gd name="connsiteY0" fmla="*/ 2035152 h 2733472"/>
              <a:gd name="connsiteX1" fmla="*/ 1183297 w 7156079"/>
              <a:gd name="connsiteY1" fmla="*/ 1344488 h 2733472"/>
              <a:gd name="connsiteX2" fmla="*/ 2361731 w 7156079"/>
              <a:gd name="connsiteY2" fmla="*/ 2029586 h 2733472"/>
              <a:gd name="connsiteX3" fmla="*/ 2374936 w 7156079"/>
              <a:gd name="connsiteY3" fmla="*/ 690664 h 2733472"/>
              <a:gd name="connsiteX4" fmla="*/ 3566574 w 7156079"/>
              <a:gd name="connsiteY4" fmla="*/ 0 h 2733472"/>
              <a:gd name="connsiteX5" fmla="*/ 4758212 w 7156079"/>
              <a:gd name="connsiteY5" fmla="*/ 680936 h 2733472"/>
              <a:gd name="connsiteX6" fmla="*/ 4753348 w 7156079"/>
              <a:gd name="connsiteY6" fmla="*/ 2052536 h 2733472"/>
              <a:gd name="connsiteX7" fmla="*/ 5954714 w 7156079"/>
              <a:gd name="connsiteY7" fmla="*/ 2733472 h 2733472"/>
              <a:gd name="connsiteX8" fmla="*/ 7156079 w 7156079"/>
              <a:gd name="connsiteY8" fmla="*/ 2052536 h 2733472"/>
              <a:gd name="connsiteX0" fmla="*/ 0 w 7156079"/>
              <a:gd name="connsiteY0" fmla="*/ 2035152 h 2733472"/>
              <a:gd name="connsiteX1" fmla="*/ 1183297 w 7156079"/>
              <a:gd name="connsiteY1" fmla="*/ 1344488 h 2733472"/>
              <a:gd name="connsiteX2" fmla="*/ 2382592 w 7156079"/>
              <a:gd name="connsiteY2" fmla="*/ 2033063 h 2733472"/>
              <a:gd name="connsiteX3" fmla="*/ 2374936 w 7156079"/>
              <a:gd name="connsiteY3" fmla="*/ 690664 h 2733472"/>
              <a:gd name="connsiteX4" fmla="*/ 3566574 w 7156079"/>
              <a:gd name="connsiteY4" fmla="*/ 0 h 2733472"/>
              <a:gd name="connsiteX5" fmla="*/ 4758212 w 7156079"/>
              <a:gd name="connsiteY5" fmla="*/ 680936 h 2733472"/>
              <a:gd name="connsiteX6" fmla="*/ 4753348 w 7156079"/>
              <a:gd name="connsiteY6" fmla="*/ 2052536 h 2733472"/>
              <a:gd name="connsiteX7" fmla="*/ 5954714 w 7156079"/>
              <a:gd name="connsiteY7" fmla="*/ 2733472 h 2733472"/>
              <a:gd name="connsiteX8" fmla="*/ 7156079 w 7156079"/>
              <a:gd name="connsiteY8" fmla="*/ 2052536 h 2733472"/>
              <a:gd name="connsiteX0" fmla="*/ 0 w 7156079"/>
              <a:gd name="connsiteY0" fmla="*/ 2035152 h 2733472"/>
              <a:gd name="connsiteX1" fmla="*/ 1183297 w 7156079"/>
              <a:gd name="connsiteY1" fmla="*/ 1344488 h 2733472"/>
              <a:gd name="connsiteX2" fmla="*/ 2372162 w 7156079"/>
              <a:gd name="connsiteY2" fmla="*/ 2026110 h 2733472"/>
              <a:gd name="connsiteX3" fmla="*/ 2374936 w 7156079"/>
              <a:gd name="connsiteY3" fmla="*/ 690664 h 2733472"/>
              <a:gd name="connsiteX4" fmla="*/ 3566574 w 7156079"/>
              <a:gd name="connsiteY4" fmla="*/ 0 h 2733472"/>
              <a:gd name="connsiteX5" fmla="*/ 4758212 w 7156079"/>
              <a:gd name="connsiteY5" fmla="*/ 680936 h 2733472"/>
              <a:gd name="connsiteX6" fmla="*/ 4753348 w 7156079"/>
              <a:gd name="connsiteY6" fmla="*/ 2052536 h 2733472"/>
              <a:gd name="connsiteX7" fmla="*/ 5954714 w 7156079"/>
              <a:gd name="connsiteY7" fmla="*/ 2733472 h 2733472"/>
              <a:gd name="connsiteX8" fmla="*/ 7156079 w 7156079"/>
              <a:gd name="connsiteY8" fmla="*/ 2052536 h 2733472"/>
              <a:gd name="connsiteX0" fmla="*/ 0 w 7156079"/>
              <a:gd name="connsiteY0" fmla="*/ 2062966 h 2761286"/>
              <a:gd name="connsiteX1" fmla="*/ 1183297 w 7156079"/>
              <a:gd name="connsiteY1" fmla="*/ 1372302 h 2761286"/>
              <a:gd name="connsiteX2" fmla="*/ 2372162 w 7156079"/>
              <a:gd name="connsiteY2" fmla="*/ 2053924 h 2761286"/>
              <a:gd name="connsiteX3" fmla="*/ 2374936 w 7156079"/>
              <a:gd name="connsiteY3" fmla="*/ 718478 h 2761286"/>
              <a:gd name="connsiteX4" fmla="*/ 3577004 w 7156079"/>
              <a:gd name="connsiteY4" fmla="*/ 0 h 2761286"/>
              <a:gd name="connsiteX5" fmla="*/ 4758212 w 7156079"/>
              <a:gd name="connsiteY5" fmla="*/ 708750 h 2761286"/>
              <a:gd name="connsiteX6" fmla="*/ 4753348 w 7156079"/>
              <a:gd name="connsiteY6" fmla="*/ 2080350 h 2761286"/>
              <a:gd name="connsiteX7" fmla="*/ 5954714 w 7156079"/>
              <a:gd name="connsiteY7" fmla="*/ 2761286 h 2761286"/>
              <a:gd name="connsiteX8" fmla="*/ 7156079 w 7156079"/>
              <a:gd name="connsiteY8" fmla="*/ 2080350 h 2761286"/>
              <a:gd name="connsiteX0" fmla="*/ 0 w 7156079"/>
              <a:gd name="connsiteY0" fmla="*/ 2062966 h 2761286"/>
              <a:gd name="connsiteX1" fmla="*/ 1183297 w 7156079"/>
              <a:gd name="connsiteY1" fmla="*/ 1372302 h 2761286"/>
              <a:gd name="connsiteX2" fmla="*/ 2372162 w 7156079"/>
              <a:gd name="connsiteY2" fmla="*/ 2053924 h 2761286"/>
              <a:gd name="connsiteX3" fmla="*/ 2371460 w 7156079"/>
              <a:gd name="connsiteY3" fmla="*/ 708048 h 2761286"/>
              <a:gd name="connsiteX4" fmla="*/ 3577004 w 7156079"/>
              <a:gd name="connsiteY4" fmla="*/ 0 h 2761286"/>
              <a:gd name="connsiteX5" fmla="*/ 4758212 w 7156079"/>
              <a:gd name="connsiteY5" fmla="*/ 708750 h 2761286"/>
              <a:gd name="connsiteX6" fmla="*/ 4753348 w 7156079"/>
              <a:gd name="connsiteY6" fmla="*/ 2080350 h 2761286"/>
              <a:gd name="connsiteX7" fmla="*/ 5954714 w 7156079"/>
              <a:gd name="connsiteY7" fmla="*/ 2761286 h 2761286"/>
              <a:gd name="connsiteX8" fmla="*/ 7156079 w 7156079"/>
              <a:gd name="connsiteY8" fmla="*/ 2080350 h 2761286"/>
              <a:gd name="connsiteX0" fmla="*/ 0 w 7156079"/>
              <a:gd name="connsiteY0" fmla="*/ 2035152 h 2733472"/>
              <a:gd name="connsiteX1" fmla="*/ 1183297 w 7156079"/>
              <a:gd name="connsiteY1" fmla="*/ 1344488 h 2733472"/>
              <a:gd name="connsiteX2" fmla="*/ 2372162 w 7156079"/>
              <a:gd name="connsiteY2" fmla="*/ 2026110 h 2733472"/>
              <a:gd name="connsiteX3" fmla="*/ 2371460 w 7156079"/>
              <a:gd name="connsiteY3" fmla="*/ 680234 h 2733472"/>
              <a:gd name="connsiteX4" fmla="*/ 3573527 w 7156079"/>
              <a:gd name="connsiteY4" fmla="*/ 0 h 2733472"/>
              <a:gd name="connsiteX5" fmla="*/ 4758212 w 7156079"/>
              <a:gd name="connsiteY5" fmla="*/ 680936 h 2733472"/>
              <a:gd name="connsiteX6" fmla="*/ 4753348 w 7156079"/>
              <a:gd name="connsiteY6" fmla="*/ 2052536 h 2733472"/>
              <a:gd name="connsiteX7" fmla="*/ 5954714 w 7156079"/>
              <a:gd name="connsiteY7" fmla="*/ 2733472 h 2733472"/>
              <a:gd name="connsiteX8" fmla="*/ 7156079 w 7156079"/>
              <a:gd name="connsiteY8" fmla="*/ 2052536 h 2733472"/>
              <a:gd name="connsiteX0" fmla="*/ 0 w 7156079"/>
              <a:gd name="connsiteY0" fmla="*/ 2062967 h 2761287"/>
              <a:gd name="connsiteX1" fmla="*/ 1183297 w 7156079"/>
              <a:gd name="connsiteY1" fmla="*/ 1372303 h 2761287"/>
              <a:gd name="connsiteX2" fmla="*/ 2372162 w 7156079"/>
              <a:gd name="connsiteY2" fmla="*/ 2053925 h 2761287"/>
              <a:gd name="connsiteX3" fmla="*/ 2371460 w 7156079"/>
              <a:gd name="connsiteY3" fmla="*/ 708049 h 2761287"/>
              <a:gd name="connsiteX4" fmla="*/ 3563096 w 7156079"/>
              <a:gd name="connsiteY4" fmla="*/ 0 h 2761287"/>
              <a:gd name="connsiteX5" fmla="*/ 4758212 w 7156079"/>
              <a:gd name="connsiteY5" fmla="*/ 708751 h 2761287"/>
              <a:gd name="connsiteX6" fmla="*/ 4753348 w 7156079"/>
              <a:gd name="connsiteY6" fmla="*/ 2080351 h 2761287"/>
              <a:gd name="connsiteX7" fmla="*/ 5954714 w 7156079"/>
              <a:gd name="connsiteY7" fmla="*/ 2761287 h 2761287"/>
              <a:gd name="connsiteX8" fmla="*/ 7156079 w 7156079"/>
              <a:gd name="connsiteY8" fmla="*/ 2080351 h 2761287"/>
              <a:gd name="connsiteX0" fmla="*/ 0 w 7156079"/>
              <a:gd name="connsiteY0" fmla="*/ 2045583 h 2743903"/>
              <a:gd name="connsiteX1" fmla="*/ 1183297 w 7156079"/>
              <a:gd name="connsiteY1" fmla="*/ 1354919 h 2743903"/>
              <a:gd name="connsiteX2" fmla="*/ 2372162 w 7156079"/>
              <a:gd name="connsiteY2" fmla="*/ 2036541 h 2743903"/>
              <a:gd name="connsiteX3" fmla="*/ 2371460 w 7156079"/>
              <a:gd name="connsiteY3" fmla="*/ 690665 h 2743903"/>
              <a:gd name="connsiteX4" fmla="*/ 3563096 w 7156079"/>
              <a:gd name="connsiteY4" fmla="*/ 0 h 2743903"/>
              <a:gd name="connsiteX5" fmla="*/ 4758212 w 7156079"/>
              <a:gd name="connsiteY5" fmla="*/ 691367 h 2743903"/>
              <a:gd name="connsiteX6" fmla="*/ 4753348 w 7156079"/>
              <a:gd name="connsiteY6" fmla="*/ 2062967 h 2743903"/>
              <a:gd name="connsiteX7" fmla="*/ 5954714 w 7156079"/>
              <a:gd name="connsiteY7" fmla="*/ 2743903 h 2743903"/>
              <a:gd name="connsiteX8" fmla="*/ 7156079 w 7156079"/>
              <a:gd name="connsiteY8" fmla="*/ 2062967 h 2743903"/>
              <a:gd name="connsiteX0" fmla="*/ 0 w 7156079"/>
              <a:gd name="connsiteY0" fmla="*/ 2052537 h 2750857"/>
              <a:gd name="connsiteX1" fmla="*/ 1183297 w 7156079"/>
              <a:gd name="connsiteY1" fmla="*/ 1361873 h 2750857"/>
              <a:gd name="connsiteX2" fmla="*/ 2372162 w 7156079"/>
              <a:gd name="connsiteY2" fmla="*/ 2043495 h 2750857"/>
              <a:gd name="connsiteX3" fmla="*/ 2371460 w 7156079"/>
              <a:gd name="connsiteY3" fmla="*/ 697619 h 2750857"/>
              <a:gd name="connsiteX4" fmla="*/ 3559620 w 7156079"/>
              <a:gd name="connsiteY4" fmla="*/ 0 h 2750857"/>
              <a:gd name="connsiteX5" fmla="*/ 4758212 w 7156079"/>
              <a:gd name="connsiteY5" fmla="*/ 698321 h 2750857"/>
              <a:gd name="connsiteX6" fmla="*/ 4753348 w 7156079"/>
              <a:gd name="connsiteY6" fmla="*/ 2069921 h 2750857"/>
              <a:gd name="connsiteX7" fmla="*/ 5954714 w 7156079"/>
              <a:gd name="connsiteY7" fmla="*/ 2750857 h 2750857"/>
              <a:gd name="connsiteX8" fmla="*/ 7156079 w 7156079"/>
              <a:gd name="connsiteY8" fmla="*/ 2069921 h 2750857"/>
              <a:gd name="connsiteX0" fmla="*/ 0 w 7156079"/>
              <a:gd name="connsiteY0" fmla="*/ 2052537 h 2750857"/>
              <a:gd name="connsiteX1" fmla="*/ 1183297 w 7156079"/>
              <a:gd name="connsiteY1" fmla="*/ 1361873 h 2750857"/>
              <a:gd name="connsiteX2" fmla="*/ 2372162 w 7156079"/>
              <a:gd name="connsiteY2" fmla="*/ 2043495 h 2750857"/>
              <a:gd name="connsiteX3" fmla="*/ 2371460 w 7156079"/>
              <a:gd name="connsiteY3" fmla="*/ 697619 h 2750857"/>
              <a:gd name="connsiteX4" fmla="*/ 3559620 w 7156079"/>
              <a:gd name="connsiteY4" fmla="*/ 0 h 2750857"/>
              <a:gd name="connsiteX5" fmla="*/ 4751259 w 7156079"/>
              <a:gd name="connsiteY5" fmla="*/ 698321 h 2750857"/>
              <a:gd name="connsiteX6" fmla="*/ 4753348 w 7156079"/>
              <a:gd name="connsiteY6" fmla="*/ 2069921 h 2750857"/>
              <a:gd name="connsiteX7" fmla="*/ 5954714 w 7156079"/>
              <a:gd name="connsiteY7" fmla="*/ 2750857 h 2750857"/>
              <a:gd name="connsiteX8" fmla="*/ 7156079 w 7156079"/>
              <a:gd name="connsiteY8" fmla="*/ 2069921 h 2750857"/>
              <a:gd name="connsiteX0" fmla="*/ 0 w 7156079"/>
              <a:gd name="connsiteY0" fmla="*/ 2052537 h 2750857"/>
              <a:gd name="connsiteX1" fmla="*/ 1183297 w 7156079"/>
              <a:gd name="connsiteY1" fmla="*/ 1361873 h 2750857"/>
              <a:gd name="connsiteX2" fmla="*/ 2372162 w 7156079"/>
              <a:gd name="connsiteY2" fmla="*/ 2043495 h 2750857"/>
              <a:gd name="connsiteX3" fmla="*/ 2371460 w 7156079"/>
              <a:gd name="connsiteY3" fmla="*/ 697619 h 2750857"/>
              <a:gd name="connsiteX4" fmla="*/ 3559620 w 7156079"/>
              <a:gd name="connsiteY4" fmla="*/ 0 h 2750857"/>
              <a:gd name="connsiteX5" fmla="*/ 4751259 w 7156079"/>
              <a:gd name="connsiteY5" fmla="*/ 698321 h 2750857"/>
              <a:gd name="connsiteX6" fmla="*/ 4742917 w 7156079"/>
              <a:gd name="connsiteY6" fmla="*/ 2062967 h 2750857"/>
              <a:gd name="connsiteX7" fmla="*/ 5954714 w 7156079"/>
              <a:gd name="connsiteY7" fmla="*/ 2750857 h 2750857"/>
              <a:gd name="connsiteX8" fmla="*/ 7156079 w 7156079"/>
              <a:gd name="connsiteY8" fmla="*/ 2069921 h 2750857"/>
              <a:gd name="connsiteX0" fmla="*/ 0 w 7156079"/>
              <a:gd name="connsiteY0" fmla="*/ 2052537 h 2736950"/>
              <a:gd name="connsiteX1" fmla="*/ 1183297 w 7156079"/>
              <a:gd name="connsiteY1" fmla="*/ 1361873 h 2736950"/>
              <a:gd name="connsiteX2" fmla="*/ 2372162 w 7156079"/>
              <a:gd name="connsiteY2" fmla="*/ 2043495 h 2736950"/>
              <a:gd name="connsiteX3" fmla="*/ 2371460 w 7156079"/>
              <a:gd name="connsiteY3" fmla="*/ 697619 h 2736950"/>
              <a:gd name="connsiteX4" fmla="*/ 3559620 w 7156079"/>
              <a:gd name="connsiteY4" fmla="*/ 0 h 2736950"/>
              <a:gd name="connsiteX5" fmla="*/ 4751259 w 7156079"/>
              <a:gd name="connsiteY5" fmla="*/ 698321 h 2736950"/>
              <a:gd name="connsiteX6" fmla="*/ 4742917 w 7156079"/>
              <a:gd name="connsiteY6" fmla="*/ 2062967 h 2736950"/>
              <a:gd name="connsiteX7" fmla="*/ 5954714 w 7156079"/>
              <a:gd name="connsiteY7" fmla="*/ 2736950 h 2736950"/>
              <a:gd name="connsiteX8" fmla="*/ 7156079 w 7156079"/>
              <a:gd name="connsiteY8" fmla="*/ 2069921 h 2736950"/>
              <a:gd name="connsiteX0" fmla="*/ 0 w 7156079"/>
              <a:gd name="connsiteY0" fmla="*/ 2052537 h 2736950"/>
              <a:gd name="connsiteX1" fmla="*/ 1183297 w 7156079"/>
              <a:gd name="connsiteY1" fmla="*/ 1361873 h 2736950"/>
              <a:gd name="connsiteX2" fmla="*/ 2372162 w 7156079"/>
              <a:gd name="connsiteY2" fmla="*/ 2043495 h 2736950"/>
              <a:gd name="connsiteX3" fmla="*/ 2371460 w 7156079"/>
              <a:gd name="connsiteY3" fmla="*/ 697619 h 2736950"/>
              <a:gd name="connsiteX4" fmla="*/ 3559620 w 7156079"/>
              <a:gd name="connsiteY4" fmla="*/ 0 h 2736950"/>
              <a:gd name="connsiteX5" fmla="*/ 4751259 w 7156079"/>
              <a:gd name="connsiteY5" fmla="*/ 698321 h 2736950"/>
              <a:gd name="connsiteX6" fmla="*/ 4760301 w 7156079"/>
              <a:gd name="connsiteY6" fmla="*/ 2052536 h 2736950"/>
              <a:gd name="connsiteX7" fmla="*/ 5954714 w 7156079"/>
              <a:gd name="connsiteY7" fmla="*/ 2736950 h 2736950"/>
              <a:gd name="connsiteX8" fmla="*/ 7156079 w 7156079"/>
              <a:gd name="connsiteY8" fmla="*/ 2069921 h 2736950"/>
              <a:gd name="connsiteX0" fmla="*/ 0 w 7156079"/>
              <a:gd name="connsiteY0" fmla="*/ 2052537 h 2736950"/>
              <a:gd name="connsiteX1" fmla="*/ 1183297 w 7156079"/>
              <a:gd name="connsiteY1" fmla="*/ 1361873 h 2736950"/>
              <a:gd name="connsiteX2" fmla="*/ 2372162 w 7156079"/>
              <a:gd name="connsiteY2" fmla="*/ 2043495 h 2736950"/>
              <a:gd name="connsiteX3" fmla="*/ 2371460 w 7156079"/>
              <a:gd name="connsiteY3" fmla="*/ 697619 h 2736950"/>
              <a:gd name="connsiteX4" fmla="*/ 3559620 w 7156079"/>
              <a:gd name="connsiteY4" fmla="*/ 0 h 2736950"/>
              <a:gd name="connsiteX5" fmla="*/ 4751259 w 7156079"/>
              <a:gd name="connsiteY5" fmla="*/ 698321 h 2736950"/>
              <a:gd name="connsiteX6" fmla="*/ 4742917 w 7156079"/>
              <a:gd name="connsiteY6" fmla="*/ 2052536 h 2736950"/>
              <a:gd name="connsiteX7" fmla="*/ 5954714 w 7156079"/>
              <a:gd name="connsiteY7" fmla="*/ 2736950 h 2736950"/>
              <a:gd name="connsiteX8" fmla="*/ 7156079 w 7156079"/>
              <a:gd name="connsiteY8" fmla="*/ 2069921 h 2736950"/>
              <a:gd name="connsiteX0" fmla="*/ 0 w 7135218"/>
              <a:gd name="connsiteY0" fmla="*/ 2052537 h 2736950"/>
              <a:gd name="connsiteX1" fmla="*/ 1183297 w 7135218"/>
              <a:gd name="connsiteY1" fmla="*/ 1361873 h 2736950"/>
              <a:gd name="connsiteX2" fmla="*/ 2372162 w 7135218"/>
              <a:gd name="connsiteY2" fmla="*/ 2043495 h 2736950"/>
              <a:gd name="connsiteX3" fmla="*/ 2371460 w 7135218"/>
              <a:gd name="connsiteY3" fmla="*/ 697619 h 2736950"/>
              <a:gd name="connsiteX4" fmla="*/ 3559620 w 7135218"/>
              <a:gd name="connsiteY4" fmla="*/ 0 h 2736950"/>
              <a:gd name="connsiteX5" fmla="*/ 4751259 w 7135218"/>
              <a:gd name="connsiteY5" fmla="*/ 698321 h 2736950"/>
              <a:gd name="connsiteX6" fmla="*/ 4742917 w 7135218"/>
              <a:gd name="connsiteY6" fmla="*/ 2052536 h 2736950"/>
              <a:gd name="connsiteX7" fmla="*/ 5954714 w 7135218"/>
              <a:gd name="connsiteY7" fmla="*/ 2736950 h 2736950"/>
              <a:gd name="connsiteX8" fmla="*/ 7135218 w 7135218"/>
              <a:gd name="connsiteY8" fmla="*/ 2056014 h 2736950"/>
              <a:gd name="connsiteX0" fmla="*/ 0 w 7124788"/>
              <a:gd name="connsiteY0" fmla="*/ 2052537 h 2736950"/>
              <a:gd name="connsiteX1" fmla="*/ 1183297 w 7124788"/>
              <a:gd name="connsiteY1" fmla="*/ 1361873 h 2736950"/>
              <a:gd name="connsiteX2" fmla="*/ 2372162 w 7124788"/>
              <a:gd name="connsiteY2" fmla="*/ 2043495 h 2736950"/>
              <a:gd name="connsiteX3" fmla="*/ 2371460 w 7124788"/>
              <a:gd name="connsiteY3" fmla="*/ 697619 h 2736950"/>
              <a:gd name="connsiteX4" fmla="*/ 3559620 w 7124788"/>
              <a:gd name="connsiteY4" fmla="*/ 0 h 2736950"/>
              <a:gd name="connsiteX5" fmla="*/ 4751259 w 7124788"/>
              <a:gd name="connsiteY5" fmla="*/ 698321 h 2736950"/>
              <a:gd name="connsiteX6" fmla="*/ 4742917 w 7124788"/>
              <a:gd name="connsiteY6" fmla="*/ 2052536 h 2736950"/>
              <a:gd name="connsiteX7" fmla="*/ 5954714 w 7124788"/>
              <a:gd name="connsiteY7" fmla="*/ 2736950 h 2736950"/>
              <a:gd name="connsiteX8" fmla="*/ 7124788 w 7124788"/>
              <a:gd name="connsiteY8" fmla="*/ 2045583 h 2736950"/>
              <a:gd name="connsiteX0" fmla="*/ 0 w 7135218"/>
              <a:gd name="connsiteY0" fmla="*/ 2052537 h 2736950"/>
              <a:gd name="connsiteX1" fmla="*/ 1183297 w 7135218"/>
              <a:gd name="connsiteY1" fmla="*/ 1361873 h 2736950"/>
              <a:gd name="connsiteX2" fmla="*/ 2372162 w 7135218"/>
              <a:gd name="connsiteY2" fmla="*/ 2043495 h 2736950"/>
              <a:gd name="connsiteX3" fmla="*/ 2371460 w 7135218"/>
              <a:gd name="connsiteY3" fmla="*/ 697619 h 2736950"/>
              <a:gd name="connsiteX4" fmla="*/ 3559620 w 7135218"/>
              <a:gd name="connsiteY4" fmla="*/ 0 h 2736950"/>
              <a:gd name="connsiteX5" fmla="*/ 4751259 w 7135218"/>
              <a:gd name="connsiteY5" fmla="*/ 698321 h 2736950"/>
              <a:gd name="connsiteX6" fmla="*/ 4742917 w 7135218"/>
              <a:gd name="connsiteY6" fmla="*/ 2052536 h 2736950"/>
              <a:gd name="connsiteX7" fmla="*/ 5954714 w 7135218"/>
              <a:gd name="connsiteY7" fmla="*/ 2736950 h 2736950"/>
              <a:gd name="connsiteX8" fmla="*/ 7135218 w 7135218"/>
              <a:gd name="connsiteY8" fmla="*/ 2052536 h 2736950"/>
              <a:gd name="connsiteX0" fmla="*/ 0 w 7135218"/>
              <a:gd name="connsiteY0" fmla="*/ 2052537 h 2736950"/>
              <a:gd name="connsiteX1" fmla="*/ 1183297 w 7135218"/>
              <a:gd name="connsiteY1" fmla="*/ 1361873 h 2736950"/>
              <a:gd name="connsiteX2" fmla="*/ 2376070 w 7135218"/>
              <a:gd name="connsiteY2" fmla="*/ 2055218 h 2736950"/>
              <a:gd name="connsiteX3" fmla="*/ 2371460 w 7135218"/>
              <a:gd name="connsiteY3" fmla="*/ 697619 h 2736950"/>
              <a:gd name="connsiteX4" fmla="*/ 3559620 w 7135218"/>
              <a:gd name="connsiteY4" fmla="*/ 0 h 2736950"/>
              <a:gd name="connsiteX5" fmla="*/ 4751259 w 7135218"/>
              <a:gd name="connsiteY5" fmla="*/ 698321 h 2736950"/>
              <a:gd name="connsiteX6" fmla="*/ 4742917 w 7135218"/>
              <a:gd name="connsiteY6" fmla="*/ 2052536 h 2736950"/>
              <a:gd name="connsiteX7" fmla="*/ 5954714 w 7135218"/>
              <a:gd name="connsiteY7" fmla="*/ 2736950 h 2736950"/>
              <a:gd name="connsiteX8" fmla="*/ 7135218 w 7135218"/>
              <a:gd name="connsiteY8" fmla="*/ 2052536 h 2736950"/>
              <a:gd name="connsiteX0" fmla="*/ 0 w 7135218"/>
              <a:gd name="connsiteY0" fmla="*/ 2067128 h 2736950"/>
              <a:gd name="connsiteX1" fmla="*/ 1183297 w 7135218"/>
              <a:gd name="connsiteY1" fmla="*/ 1361873 h 2736950"/>
              <a:gd name="connsiteX2" fmla="*/ 2376070 w 7135218"/>
              <a:gd name="connsiteY2" fmla="*/ 2055218 h 2736950"/>
              <a:gd name="connsiteX3" fmla="*/ 2371460 w 7135218"/>
              <a:gd name="connsiteY3" fmla="*/ 697619 h 2736950"/>
              <a:gd name="connsiteX4" fmla="*/ 3559620 w 7135218"/>
              <a:gd name="connsiteY4" fmla="*/ 0 h 2736950"/>
              <a:gd name="connsiteX5" fmla="*/ 4751259 w 7135218"/>
              <a:gd name="connsiteY5" fmla="*/ 698321 h 2736950"/>
              <a:gd name="connsiteX6" fmla="*/ 4742917 w 7135218"/>
              <a:gd name="connsiteY6" fmla="*/ 2052536 h 2736950"/>
              <a:gd name="connsiteX7" fmla="*/ 5954714 w 7135218"/>
              <a:gd name="connsiteY7" fmla="*/ 2736950 h 2736950"/>
              <a:gd name="connsiteX8" fmla="*/ 7135218 w 7135218"/>
              <a:gd name="connsiteY8" fmla="*/ 2052536 h 2736950"/>
              <a:gd name="connsiteX0" fmla="*/ 0 w 7159537"/>
              <a:gd name="connsiteY0" fmla="*/ 2062264 h 2736950"/>
              <a:gd name="connsiteX1" fmla="*/ 1207616 w 7159537"/>
              <a:gd name="connsiteY1" fmla="*/ 1361873 h 2736950"/>
              <a:gd name="connsiteX2" fmla="*/ 2400389 w 7159537"/>
              <a:gd name="connsiteY2" fmla="*/ 2055218 h 2736950"/>
              <a:gd name="connsiteX3" fmla="*/ 2395779 w 7159537"/>
              <a:gd name="connsiteY3" fmla="*/ 697619 h 2736950"/>
              <a:gd name="connsiteX4" fmla="*/ 3583939 w 7159537"/>
              <a:gd name="connsiteY4" fmla="*/ 0 h 2736950"/>
              <a:gd name="connsiteX5" fmla="*/ 4775578 w 7159537"/>
              <a:gd name="connsiteY5" fmla="*/ 698321 h 2736950"/>
              <a:gd name="connsiteX6" fmla="*/ 4767236 w 7159537"/>
              <a:gd name="connsiteY6" fmla="*/ 2052536 h 2736950"/>
              <a:gd name="connsiteX7" fmla="*/ 5979033 w 7159537"/>
              <a:gd name="connsiteY7" fmla="*/ 2736950 h 2736950"/>
              <a:gd name="connsiteX8" fmla="*/ 7159537 w 7159537"/>
              <a:gd name="connsiteY8" fmla="*/ 2052536 h 2736950"/>
              <a:gd name="connsiteX0" fmla="*/ 0 w 7149809"/>
              <a:gd name="connsiteY0" fmla="*/ 2071991 h 2736950"/>
              <a:gd name="connsiteX1" fmla="*/ 1197888 w 7149809"/>
              <a:gd name="connsiteY1" fmla="*/ 1361873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222208 w 7149809"/>
              <a:gd name="connsiteY1" fmla="*/ 1357009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217344 w 7149809"/>
              <a:gd name="connsiteY1" fmla="*/ 137646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217344 w 7149809"/>
              <a:gd name="connsiteY1" fmla="*/ 137646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212480 w 7149809"/>
              <a:gd name="connsiteY1" fmla="*/ 137646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212480 w 7149809"/>
              <a:gd name="connsiteY1" fmla="*/ 137646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194700 w 7149809"/>
              <a:gd name="connsiteY1" fmla="*/ 137138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194700 w 7149809"/>
              <a:gd name="connsiteY1" fmla="*/ 137138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194700 w 7149809"/>
              <a:gd name="connsiteY1" fmla="*/ 137138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194700 w 7149809"/>
              <a:gd name="connsiteY1" fmla="*/ 137138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194700 w 7149809"/>
              <a:gd name="connsiteY1" fmla="*/ 137138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194700 w 7149809"/>
              <a:gd name="connsiteY1" fmla="*/ 137138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5823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194700 w 7149809"/>
              <a:gd name="connsiteY1" fmla="*/ 137138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7093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194700 w 7149809"/>
              <a:gd name="connsiteY1" fmla="*/ 137138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70930 w 7149809"/>
              <a:gd name="connsiteY5" fmla="*/ 698321 h 2736950"/>
              <a:gd name="connsiteX6" fmla="*/ 4757508 w 7149809"/>
              <a:gd name="connsiteY6" fmla="*/ 2047456 h 2736950"/>
              <a:gd name="connsiteX7" fmla="*/ 5969305 w 7149809"/>
              <a:gd name="connsiteY7" fmla="*/ 2736950 h 2736950"/>
              <a:gd name="connsiteX8" fmla="*/ 7149809 w 7149809"/>
              <a:gd name="connsiteY8" fmla="*/ 2052536 h 2736950"/>
              <a:gd name="connsiteX0" fmla="*/ 0 w 7152768"/>
              <a:gd name="connsiteY0" fmla="*/ 2063113 h 2736950"/>
              <a:gd name="connsiteX1" fmla="*/ 1197659 w 7152768"/>
              <a:gd name="connsiteY1" fmla="*/ 1371385 h 2736950"/>
              <a:gd name="connsiteX2" fmla="*/ 2393620 w 7152768"/>
              <a:gd name="connsiteY2" fmla="*/ 2055218 h 2736950"/>
              <a:gd name="connsiteX3" fmla="*/ 2389010 w 7152768"/>
              <a:gd name="connsiteY3" fmla="*/ 697619 h 2736950"/>
              <a:gd name="connsiteX4" fmla="*/ 3577170 w 7152768"/>
              <a:gd name="connsiteY4" fmla="*/ 0 h 2736950"/>
              <a:gd name="connsiteX5" fmla="*/ 4773889 w 7152768"/>
              <a:gd name="connsiteY5" fmla="*/ 698321 h 2736950"/>
              <a:gd name="connsiteX6" fmla="*/ 4760467 w 7152768"/>
              <a:gd name="connsiteY6" fmla="*/ 2047456 h 2736950"/>
              <a:gd name="connsiteX7" fmla="*/ 5972264 w 7152768"/>
              <a:gd name="connsiteY7" fmla="*/ 2736950 h 2736950"/>
              <a:gd name="connsiteX8" fmla="*/ 7152768 w 7152768"/>
              <a:gd name="connsiteY8" fmla="*/ 2052536 h 2736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152768" h="2736950">
                <a:moveTo>
                  <a:pt x="0" y="2063113"/>
                </a:moveTo>
                <a:cubicBezTo>
                  <a:pt x="405781" y="1831271"/>
                  <a:pt x="752967" y="1616359"/>
                  <a:pt x="1197659" y="1371385"/>
                </a:cubicBezTo>
                <a:lnTo>
                  <a:pt x="2393620" y="2055218"/>
                </a:lnTo>
                <a:cubicBezTo>
                  <a:pt x="2396863" y="1599639"/>
                  <a:pt x="2385767" y="1153198"/>
                  <a:pt x="2389010" y="697619"/>
                </a:cubicBezTo>
                <a:lnTo>
                  <a:pt x="3577170" y="0"/>
                </a:lnTo>
                <a:lnTo>
                  <a:pt x="4773889" y="698321"/>
                </a:lnTo>
                <a:cubicBezTo>
                  <a:pt x="4772268" y="1155521"/>
                  <a:pt x="4762088" y="1590256"/>
                  <a:pt x="4760467" y="2047456"/>
                </a:cubicBezTo>
                <a:lnTo>
                  <a:pt x="5972264" y="2736950"/>
                </a:lnTo>
                <a:lnTo>
                  <a:pt x="7152768" y="2052536"/>
                </a:lnTo>
              </a:path>
            </a:pathLst>
          </a:custGeom>
          <a:noFill/>
          <a:ln w="38100" cap="flat" cmpd="sng" algn="ctr">
            <a:solidFill>
              <a:schemeClr val="accent6">
                <a:lumMod val="10000"/>
                <a:lumOff val="90000"/>
              </a:schemeClr>
            </a:solid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72" name="Freeform: Shape 31">
            <a:extLst>
              <a:ext uri="{FF2B5EF4-FFF2-40B4-BE49-F238E27FC236}">
                <a16:creationId xmlns:a16="http://schemas.microsoft.com/office/drawing/2014/main" id="{274DD645-8640-45D5-9B60-F31EC01D3CC0}"/>
              </a:ext>
            </a:extLst>
          </p:cNvPr>
          <p:cNvSpPr/>
          <p:nvPr userDrawn="1"/>
        </p:nvSpPr>
        <p:spPr>
          <a:xfrm>
            <a:off x="8440979" y="1677475"/>
            <a:ext cx="2373549" cy="2062264"/>
          </a:xfrm>
          <a:custGeom>
            <a:avLst/>
            <a:gdLst>
              <a:gd name="connsiteX0" fmla="*/ 2373549 w 2373549"/>
              <a:gd name="connsiteY0" fmla="*/ 680936 h 2062264"/>
              <a:gd name="connsiteX1" fmla="*/ 1186774 w 2373549"/>
              <a:gd name="connsiteY1" fmla="*/ 0 h 2062264"/>
              <a:gd name="connsiteX2" fmla="*/ 0 w 2373549"/>
              <a:gd name="connsiteY2" fmla="*/ 690664 h 2062264"/>
              <a:gd name="connsiteX3" fmla="*/ 0 w 2373549"/>
              <a:gd name="connsiteY3" fmla="*/ 2062264 h 2062264"/>
            </a:gdLst>
            <a:ahLst/>
            <a:cxnLst>
              <a:cxn ang="0">
                <a:pos x="connsiteX0" y="connsiteY0"/>
              </a:cxn>
              <a:cxn ang="0">
                <a:pos x="connsiteX1" y="connsiteY1"/>
              </a:cxn>
              <a:cxn ang="0">
                <a:pos x="connsiteX2" y="connsiteY2"/>
              </a:cxn>
              <a:cxn ang="0">
                <a:pos x="connsiteX3" y="connsiteY3"/>
              </a:cxn>
            </a:cxnLst>
            <a:rect l="l" t="t" r="r" b="b"/>
            <a:pathLst>
              <a:path w="2373549" h="2062264">
                <a:moveTo>
                  <a:pt x="2373549" y="680936"/>
                </a:moveTo>
                <a:lnTo>
                  <a:pt x="1186774" y="0"/>
                </a:lnTo>
                <a:lnTo>
                  <a:pt x="0" y="690664"/>
                </a:lnTo>
                <a:lnTo>
                  <a:pt x="0" y="2062264"/>
                </a:lnTo>
              </a:path>
            </a:pathLst>
          </a:custGeom>
          <a:noFill/>
          <a:ln w="38100" cap="flat" cmpd="sng" algn="ctr">
            <a:solidFill>
              <a:schemeClr val="accent6">
                <a:lumMod val="10000"/>
                <a:lumOff val="90000"/>
              </a:schemeClr>
            </a:solid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73" name="Freeform: Shape 34">
            <a:extLst>
              <a:ext uri="{FF2B5EF4-FFF2-40B4-BE49-F238E27FC236}">
                <a16:creationId xmlns:a16="http://schemas.microsoft.com/office/drawing/2014/main" id="{71C09F09-7119-47FD-8E60-E4A92C9A3119}"/>
              </a:ext>
            </a:extLst>
          </p:cNvPr>
          <p:cNvSpPr/>
          <p:nvPr userDrawn="1"/>
        </p:nvSpPr>
        <p:spPr>
          <a:xfrm flipH="1">
            <a:off x="10715501" y="2243467"/>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74" name="Freeform: Shape 45">
            <a:extLst>
              <a:ext uri="{FF2B5EF4-FFF2-40B4-BE49-F238E27FC236}">
                <a16:creationId xmlns:a16="http://schemas.microsoft.com/office/drawing/2014/main" id="{E99BCE04-19B9-4541-925F-AC59CF760E7F}"/>
              </a:ext>
            </a:extLst>
          </p:cNvPr>
          <p:cNvSpPr/>
          <p:nvPr userDrawn="1"/>
        </p:nvSpPr>
        <p:spPr>
          <a:xfrm flipH="1">
            <a:off x="9534557" y="1571099"/>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75" name="Freeform: Shape 46">
            <a:extLst>
              <a:ext uri="{FF2B5EF4-FFF2-40B4-BE49-F238E27FC236}">
                <a16:creationId xmlns:a16="http://schemas.microsoft.com/office/drawing/2014/main" id="{F2B610BB-26F6-44A5-B7DB-CEEDCAE916ED}"/>
              </a:ext>
            </a:extLst>
          </p:cNvPr>
          <p:cNvSpPr/>
          <p:nvPr userDrawn="1"/>
        </p:nvSpPr>
        <p:spPr>
          <a:xfrm flipH="1">
            <a:off x="8328171" y="2258376"/>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76" name="Freeform: Shape 47">
            <a:extLst>
              <a:ext uri="{FF2B5EF4-FFF2-40B4-BE49-F238E27FC236}">
                <a16:creationId xmlns:a16="http://schemas.microsoft.com/office/drawing/2014/main" id="{C979636C-DE09-47B7-8972-BAE28DFA91DF}"/>
              </a:ext>
            </a:extLst>
          </p:cNvPr>
          <p:cNvSpPr/>
          <p:nvPr userDrawn="1"/>
        </p:nvSpPr>
        <p:spPr>
          <a:xfrm flipH="1">
            <a:off x="8333460" y="3610854"/>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77" name="Freeform: Shape 48">
            <a:extLst>
              <a:ext uri="{FF2B5EF4-FFF2-40B4-BE49-F238E27FC236}">
                <a16:creationId xmlns:a16="http://schemas.microsoft.com/office/drawing/2014/main" id="{01B12467-C508-4D89-94B3-6D23C6199703}"/>
              </a:ext>
            </a:extLst>
          </p:cNvPr>
          <p:cNvSpPr/>
          <p:nvPr userDrawn="1"/>
        </p:nvSpPr>
        <p:spPr>
          <a:xfrm flipH="1">
            <a:off x="7146016" y="4290860"/>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78" name="Freeform: Shape 49">
            <a:extLst>
              <a:ext uri="{FF2B5EF4-FFF2-40B4-BE49-F238E27FC236}">
                <a16:creationId xmlns:a16="http://schemas.microsoft.com/office/drawing/2014/main" id="{9EA72422-90A8-454F-8133-112CD2B85BEA}"/>
              </a:ext>
            </a:extLst>
          </p:cNvPr>
          <p:cNvSpPr/>
          <p:nvPr userDrawn="1"/>
        </p:nvSpPr>
        <p:spPr>
          <a:xfrm flipH="1">
            <a:off x="5937847" y="3613390"/>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79" name="Freeform: Shape 50">
            <a:extLst>
              <a:ext uri="{FF2B5EF4-FFF2-40B4-BE49-F238E27FC236}">
                <a16:creationId xmlns:a16="http://schemas.microsoft.com/office/drawing/2014/main" id="{3C67727D-D0D9-4CA6-99EE-0B89D465A706}"/>
              </a:ext>
            </a:extLst>
          </p:cNvPr>
          <p:cNvSpPr/>
          <p:nvPr userDrawn="1"/>
        </p:nvSpPr>
        <p:spPr>
          <a:xfrm flipH="1">
            <a:off x="5951993" y="2251300"/>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80" name="Freeform: Shape 51">
            <a:extLst>
              <a:ext uri="{FF2B5EF4-FFF2-40B4-BE49-F238E27FC236}">
                <a16:creationId xmlns:a16="http://schemas.microsoft.com/office/drawing/2014/main" id="{C88A67D0-B01F-4CC8-B248-2CF85911F456}"/>
              </a:ext>
            </a:extLst>
          </p:cNvPr>
          <p:cNvSpPr/>
          <p:nvPr userDrawn="1"/>
        </p:nvSpPr>
        <p:spPr>
          <a:xfrm flipH="1">
            <a:off x="4778156" y="1565771"/>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81" name="Freeform: Shape 52">
            <a:extLst>
              <a:ext uri="{FF2B5EF4-FFF2-40B4-BE49-F238E27FC236}">
                <a16:creationId xmlns:a16="http://schemas.microsoft.com/office/drawing/2014/main" id="{DBF6CA39-E979-4287-833E-20A9B455F7D6}"/>
              </a:ext>
            </a:extLst>
          </p:cNvPr>
          <p:cNvSpPr/>
          <p:nvPr userDrawn="1"/>
        </p:nvSpPr>
        <p:spPr>
          <a:xfrm flipH="1">
            <a:off x="3565843" y="2247823"/>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82" name="Freeform: Shape 53">
            <a:extLst>
              <a:ext uri="{FF2B5EF4-FFF2-40B4-BE49-F238E27FC236}">
                <a16:creationId xmlns:a16="http://schemas.microsoft.com/office/drawing/2014/main" id="{9EAA4E60-7510-4920-A426-5630491CFAC2}"/>
              </a:ext>
            </a:extLst>
          </p:cNvPr>
          <p:cNvSpPr/>
          <p:nvPr userDrawn="1"/>
        </p:nvSpPr>
        <p:spPr>
          <a:xfrm flipH="1">
            <a:off x="3565952" y="3613390"/>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83" name="Freeform: Shape 54">
            <a:extLst>
              <a:ext uri="{FF2B5EF4-FFF2-40B4-BE49-F238E27FC236}">
                <a16:creationId xmlns:a16="http://schemas.microsoft.com/office/drawing/2014/main" id="{322F7ECD-1942-42EE-B5E0-FC1E0206BFFD}"/>
              </a:ext>
            </a:extLst>
          </p:cNvPr>
          <p:cNvSpPr/>
          <p:nvPr userDrawn="1"/>
        </p:nvSpPr>
        <p:spPr>
          <a:xfrm flipH="1">
            <a:off x="2386318" y="2962784"/>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84" name="Freeform: Shape 55">
            <a:extLst>
              <a:ext uri="{FF2B5EF4-FFF2-40B4-BE49-F238E27FC236}">
                <a16:creationId xmlns:a16="http://schemas.microsoft.com/office/drawing/2014/main" id="{2465D6BD-72DA-4C13-97C2-7CF8D7F2F0C4}"/>
              </a:ext>
            </a:extLst>
          </p:cNvPr>
          <p:cNvSpPr/>
          <p:nvPr userDrawn="1"/>
        </p:nvSpPr>
        <p:spPr>
          <a:xfrm flipH="1">
            <a:off x="1190302" y="3612210"/>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85" name="Content placeholder 47" descr="Click icon to add picture">
            <a:extLst>
              <a:ext uri="{FF2B5EF4-FFF2-40B4-BE49-F238E27FC236}">
                <a16:creationId xmlns:a16="http://schemas.microsoft.com/office/drawing/2014/main" id="{E7C6BEEA-1766-44A1-A28D-2E817DBF2267}"/>
              </a:ext>
            </a:extLst>
          </p:cNvPr>
          <p:cNvSpPr>
            <a:spLocks noGrp="1"/>
          </p:cNvSpPr>
          <p:nvPr>
            <p:ph type="body" sz="quarter" idx="27" hasCustomPrompt="1"/>
          </p:nvPr>
        </p:nvSpPr>
        <p:spPr>
          <a:xfrm>
            <a:off x="1507136" y="3865003"/>
            <a:ext cx="1877575" cy="506399"/>
          </a:xfrm>
          <a:prstGeom prst="rect">
            <a:avLst/>
          </a:prstGeom>
        </p:spPr>
        <p:txBody>
          <a:bodyPr anchor="b">
            <a:noAutofit/>
          </a:bodyPr>
          <a:lstStyle>
            <a:lvl1pPr marL="0" indent="0" algn="ctr">
              <a:lnSpc>
                <a:spcPct val="100000"/>
              </a:lnSpc>
              <a:buNone/>
              <a:defRPr sz="1800" b="1">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86" name="Content placeholder 47">
            <a:extLst>
              <a:ext uri="{FF2B5EF4-FFF2-40B4-BE49-F238E27FC236}">
                <a16:creationId xmlns:a16="http://schemas.microsoft.com/office/drawing/2014/main" id="{597D4D7A-8D7E-492C-8795-D491CF53B5FA}"/>
              </a:ext>
            </a:extLst>
          </p:cNvPr>
          <p:cNvSpPr>
            <a:spLocks noGrp="1"/>
          </p:cNvSpPr>
          <p:nvPr>
            <p:ph type="body" sz="quarter" idx="28" hasCustomPrompt="1"/>
          </p:nvPr>
        </p:nvSpPr>
        <p:spPr>
          <a:xfrm>
            <a:off x="1507136" y="4447079"/>
            <a:ext cx="1877575" cy="506399"/>
          </a:xfrm>
          <a:prstGeom prst="rect">
            <a:avLst/>
          </a:prstGeom>
        </p:spPr>
        <p:txBody>
          <a:bodyPr>
            <a:noAutofit/>
          </a:bodyPr>
          <a:lstStyle>
            <a:lvl1pPr marL="0" indent="0" algn="ctr">
              <a:lnSpc>
                <a:spcPct val="90000"/>
              </a:lnSpc>
              <a:spcBef>
                <a:spcPts val="0"/>
              </a:spcBef>
              <a:buNone/>
              <a:defRPr lang="en-US" altLang="zh-CN" sz="1400" b="0" kern="1200" dirty="0">
                <a:solidFill>
                  <a:schemeClr val="accent6"/>
                </a:solidFill>
                <a:latin typeface="+mn-lt"/>
                <a:ea typeface="+mj-ea"/>
                <a:cs typeface="+mn-cs"/>
              </a:defRPr>
            </a:lvl1pPr>
            <a:lvl2pPr>
              <a:defRPr sz="1000"/>
            </a:lvl2pPr>
            <a:lvl3pPr>
              <a:defRPr sz="900"/>
            </a:lvl3pPr>
            <a:lvl4pPr>
              <a:defRPr sz="800"/>
            </a:lvl4pPr>
            <a:lvl5pPr>
              <a:defRPr sz="800"/>
            </a:lvl5pPr>
          </a:lstStyle>
          <a:p>
            <a:pPr marL="0" lvl="0" indent="0" algn="ctr" defTabSz="914400" rtl="0" eaLnBrk="1" latinLnBrk="0" hangingPunct="1">
              <a:lnSpc>
                <a:spcPct val="100000"/>
              </a:lnSpc>
              <a:spcBef>
                <a:spcPts val="1000"/>
              </a:spcBef>
              <a:buFont typeface="Arial" panose="020B0604020202020204" pitchFamily="34" charset="0"/>
              <a:buNone/>
            </a:pPr>
            <a:r>
              <a:rPr lang="en-US" altLang="zh-CN" dirty="0"/>
              <a:t>Click to edit Master text styles </a:t>
            </a:r>
          </a:p>
        </p:txBody>
      </p:sp>
      <p:sp>
        <p:nvSpPr>
          <p:cNvPr id="87" name="Content placeholder 47" descr="Click icon to add picture">
            <a:extLst>
              <a:ext uri="{FF2B5EF4-FFF2-40B4-BE49-F238E27FC236}">
                <a16:creationId xmlns:a16="http://schemas.microsoft.com/office/drawing/2014/main" id="{A7396594-2DE7-4DB9-B6B4-92F63F06EFCF}"/>
              </a:ext>
            </a:extLst>
          </p:cNvPr>
          <p:cNvSpPr>
            <a:spLocks noGrp="1"/>
          </p:cNvSpPr>
          <p:nvPr>
            <p:ph type="body" sz="quarter" idx="38" hasCustomPrompt="1"/>
          </p:nvPr>
        </p:nvSpPr>
        <p:spPr>
          <a:xfrm>
            <a:off x="3889942" y="2355643"/>
            <a:ext cx="1877575" cy="506399"/>
          </a:xfrm>
          <a:prstGeom prst="rect">
            <a:avLst/>
          </a:prstGeom>
        </p:spPr>
        <p:txBody>
          <a:bodyPr anchor="b">
            <a:noAutofit/>
          </a:bodyPr>
          <a:lstStyle>
            <a:lvl1pPr marL="0" indent="0" algn="ctr">
              <a:lnSpc>
                <a:spcPct val="100000"/>
              </a:lnSpc>
              <a:buNone/>
              <a:defRPr sz="1800" b="1">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88" name="Content placeholder 47">
            <a:extLst>
              <a:ext uri="{FF2B5EF4-FFF2-40B4-BE49-F238E27FC236}">
                <a16:creationId xmlns:a16="http://schemas.microsoft.com/office/drawing/2014/main" id="{CC680CF7-ED60-4FFF-B04E-B24ECDDD3512}"/>
              </a:ext>
            </a:extLst>
          </p:cNvPr>
          <p:cNvSpPr>
            <a:spLocks noGrp="1"/>
          </p:cNvSpPr>
          <p:nvPr>
            <p:ph type="body" sz="quarter" idx="39" hasCustomPrompt="1"/>
          </p:nvPr>
        </p:nvSpPr>
        <p:spPr>
          <a:xfrm>
            <a:off x="3889942" y="2937719"/>
            <a:ext cx="1877575" cy="506399"/>
          </a:xfrm>
          <a:prstGeom prst="rect">
            <a:avLst/>
          </a:prstGeom>
        </p:spPr>
        <p:txBody>
          <a:bodyPr>
            <a:noAutofit/>
          </a:bodyPr>
          <a:lstStyle>
            <a:lvl1pPr marL="0" indent="0" algn="ctr">
              <a:lnSpc>
                <a:spcPct val="90000"/>
              </a:lnSpc>
              <a:buNone/>
              <a:defRPr lang="en-US" altLang="zh-CN" sz="1400" b="0" kern="1200" dirty="0">
                <a:solidFill>
                  <a:schemeClr val="accent6"/>
                </a:solidFill>
                <a:latin typeface="+mn-lt"/>
                <a:ea typeface="+mj-ea"/>
                <a:cs typeface="+mn-cs"/>
              </a:defRPr>
            </a:lvl1pPr>
            <a:lvl2pPr>
              <a:defRPr sz="1000"/>
            </a:lvl2pPr>
            <a:lvl3pPr>
              <a:defRPr sz="900"/>
            </a:lvl3pPr>
            <a:lvl4pPr>
              <a:defRPr sz="800"/>
            </a:lvl4pPr>
            <a:lvl5pPr>
              <a:defRPr sz="800"/>
            </a:lvl5pPr>
          </a:lstStyle>
          <a:p>
            <a:pPr marL="0" lvl="0" indent="0" algn="ctr" defTabSz="914400" rtl="0" eaLnBrk="1" latinLnBrk="0" hangingPunct="1">
              <a:lnSpc>
                <a:spcPct val="100000"/>
              </a:lnSpc>
              <a:spcBef>
                <a:spcPts val="1000"/>
              </a:spcBef>
              <a:buFont typeface="Arial" panose="020B0604020202020204" pitchFamily="34" charset="0"/>
              <a:buNone/>
            </a:pPr>
            <a:r>
              <a:rPr lang="en-US" altLang="zh-CN" dirty="0"/>
              <a:t>Click to edit Master text styles </a:t>
            </a:r>
          </a:p>
        </p:txBody>
      </p:sp>
      <p:sp>
        <p:nvSpPr>
          <p:cNvPr id="89" name="Content placeholder 47" descr="Click icon to add picture">
            <a:extLst>
              <a:ext uri="{FF2B5EF4-FFF2-40B4-BE49-F238E27FC236}">
                <a16:creationId xmlns:a16="http://schemas.microsoft.com/office/drawing/2014/main" id="{042E6E66-3835-45DF-80D9-C4AFDF3401FF}"/>
              </a:ext>
            </a:extLst>
          </p:cNvPr>
          <p:cNvSpPr>
            <a:spLocks noGrp="1"/>
          </p:cNvSpPr>
          <p:nvPr>
            <p:ph type="body" sz="quarter" idx="40" hasCustomPrompt="1"/>
          </p:nvPr>
        </p:nvSpPr>
        <p:spPr>
          <a:xfrm>
            <a:off x="5107230" y="4469081"/>
            <a:ext cx="1877575" cy="506399"/>
          </a:xfrm>
          <a:prstGeom prst="rect">
            <a:avLst/>
          </a:prstGeom>
        </p:spPr>
        <p:txBody>
          <a:bodyPr anchor="b">
            <a:noAutofit/>
          </a:bodyPr>
          <a:lstStyle>
            <a:lvl1pPr marL="0" indent="0" algn="ctr">
              <a:lnSpc>
                <a:spcPct val="100000"/>
              </a:lnSpc>
              <a:buNone/>
              <a:defRPr sz="1800" b="1">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90" name="Content placeholder 47">
            <a:extLst>
              <a:ext uri="{FF2B5EF4-FFF2-40B4-BE49-F238E27FC236}">
                <a16:creationId xmlns:a16="http://schemas.microsoft.com/office/drawing/2014/main" id="{A6E85C70-1784-4A0C-8897-EDE98D39BC01}"/>
              </a:ext>
            </a:extLst>
          </p:cNvPr>
          <p:cNvSpPr>
            <a:spLocks noGrp="1"/>
          </p:cNvSpPr>
          <p:nvPr>
            <p:ph type="body" sz="quarter" idx="41" hasCustomPrompt="1"/>
          </p:nvPr>
        </p:nvSpPr>
        <p:spPr>
          <a:xfrm>
            <a:off x="5107230" y="5051157"/>
            <a:ext cx="1877575" cy="506399"/>
          </a:xfrm>
          <a:prstGeom prst="rect">
            <a:avLst/>
          </a:prstGeom>
        </p:spPr>
        <p:txBody>
          <a:bodyPr>
            <a:noAutofit/>
          </a:bodyPr>
          <a:lstStyle>
            <a:lvl1pPr marL="0" indent="0" algn="ctr">
              <a:lnSpc>
                <a:spcPct val="90000"/>
              </a:lnSpc>
              <a:spcBef>
                <a:spcPts val="0"/>
              </a:spcBef>
              <a:buNone/>
              <a:defRPr lang="en-US" altLang="zh-CN" sz="1400" b="0" kern="1200" dirty="0">
                <a:solidFill>
                  <a:schemeClr val="accent6"/>
                </a:solidFill>
                <a:latin typeface="+mn-lt"/>
                <a:ea typeface="+mj-ea"/>
                <a:cs typeface="+mn-cs"/>
              </a:defRPr>
            </a:lvl1pPr>
            <a:lvl2pPr>
              <a:defRPr sz="1000"/>
            </a:lvl2pPr>
            <a:lvl3pPr>
              <a:defRPr sz="900"/>
            </a:lvl3pPr>
            <a:lvl4pPr>
              <a:defRPr sz="800"/>
            </a:lvl4pPr>
            <a:lvl5pPr>
              <a:defRPr sz="800"/>
            </a:lvl5pPr>
          </a:lstStyle>
          <a:p>
            <a:pPr marL="0" lvl="0" indent="0" algn="ctr" defTabSz="914400" rtl="0" eaLnBrk="1" latinLnBrk="0" hangingPunct="1">
              <a:lnSpc>
                <a:spcPct val="100000"/>
              </a:lnSpc>
              <a:spcBef>
                <a:spcPts val="1000"/>
              </a:spcBef>
              <a:buFont typeface="Arial" panose="020B0604020202020204" pitchFamily="34" charset="0"/>
              <a:buNone/>
            </a:pPr>
            <a:r>
              <a:rPr lang="en-US" altLang="zh-CN" dirty="0"/>
              <a:t>Click to edit Master text styles </a:t>
            </a:r>
          </a:p>
        </p:txBody>
      </p:sp>
      <p:sp>
        <p:nvSpPr>
          <p:cNvPr id="91" name="Content placeholder 47" descr="Click icon to add picture">
            <a:extLst>
              <a:ext uri="{FF2B5EF4-FFF2-40B4-BE49-F238E27FC236}">
                <a16:creationId xmlns:a16="http://schemas.microsoft.com/office/drawing/2014/main" id="{4CD55BC2-05D0-49CB-B0A5-C96ACB411B57}"/>
              </a:ext>
            </a:extLst>
          </p:cNvPr>
          <p:cNvSpPr>
            <a:spLocks noGrp="1"/>
          </p:cNvSpPr>
          <p:nvPr>
            <p:ph type="body" sz="quarter" idx="42" hasCustomPrompt="1"/>
          </p:nvPr>
        </p:nvSpPr>
        <p:spPr>
          <a:xfrm>
            <a:off x="7501941" y="4469081"/>
            <a:ext cx="1877575" cy="506399"/>
          </a:xfrm>
          <a:prstGeom prst="rect">
            <a:avLst/>
          </a:prstGeom>
        </p:spPr>
        <p:txBody>
          <a:bodyPr anchor="b">
            <a:noAutofit/>
          </a:bodyPr>
          <a:lstStyle>
            <a:lvl1pPr marL="0" indent="0" algn="ctr">
              <a:lnSpc>
                <a:spcPct val="100000"/>
              </a:lnSpc>
              <a:buNone/>
              <a:defRPr sz="1800" b="1">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92" name="Content placeholder 47">
            <a:extLst>
              <a:ext uri="{FF2B5EF4-FFF2-40B4-BE49-F238E27FC236}">
                <a16:creationId xmlns:a16="http://schemas.microsoft.com/office/drawing/2014/main" id="{49DB7120-2F2C-4F89-AA8C-ABC4F3FF25F3}"/>
              </a:ext>
            </a:extLst>
          </p:cNvPr>
          <p:cNvSpPr>
            <a:spLocks noGrp="1"/>
          </p:cNvSpPr>
          <p:nvPr>
            <p:ph type="body" sz="quarter" idx="43" hasCustomPrompt="1"/>
          </p:nvPr>
        </p:nvSpPr>
        <p:spPr>
          <a:xfrm>
            <a:off x="7501941" y="5051157"/>
            <a:ext cx="1877575" cy="506399"/>
          </a:xfrm>
          <a:prstGeom prst="rect">
            <a:avLst/>
          </a:prstGeom>
        </p:spPr>
        <p:txBody>
          <a:bodyPr>
            <a:noAutofit/>
          </a:bodyPr>
          <a:lstStyle>
            <a:lvl1pPr marL="0" indent="0" algn="ctr">
              <a:lnSpc>
                <a:spcPct val="90000"/>
              </a:lnSpc>
              <a:spcBef>
                <a:spcPts val="0"/>
              </a:spcBef>
              <a:buNone/>
              <a:defRPr lang="en-US" altLang="zh-CN" sz="1400" b="0" kern="1200" dirty="0">
                <a:solidFill>
                  <a:schemeClr val="accent6"/>
                </a:solidFill>
                <a:latin typeface="+mn-lt"/>
                <a:ea typeface="+mj-ea"/>
                <a:cs typeface="+mn-cs"/>
              </a:defRPr>
            </a:lvl1pPr>
            <a:lvl2pPr>
              <a:defRPr sz="1000"/>
            </a:lvl2pPr>
            <a:lvl3pPr>
              <a:defRPr sz="900"/>
            </a:lvl3pPr>
            <a:lvl4pPr>
              <a:defRPr sz="800"/>
            </a:lvl4pPr>
            <a:lvl5pPr>
              <a:defRPr sz="800"/>
            </a:lvl5pPr>
          </a:lstStyle>
          <a:p>
            <a:pPr marL="0" lvl="0" indent="0" algn="ctr" defTabSz="914400" rtl="0" eaLnBrk="1" latinLnBrk="0" hangingPunct="1">
              <a:lnSpc>
                <a:spcPct val="100000"/>
              </a:lnSpc>
              <a:spcBef>
                <a:spcPts val="1000"/>
              </a:spcBef>
              <a:buFont typeface="Arial" panose="020B0604020202020204" pitchFamily="34" charset="0"/>
              <a:buNone/>
            </a:pPr>
            <a:r>
              <a:rPr lang="en-US" altLang="zh-CN" dirty="0"/>
              <a:t>Click to edit Master text styles </a:t>
            </a:r>
          </a:p>
        </p:txBody>
      </p:sp>
      <p:sp>
        <p:nvSpPr>
          <p:cNvPr id="93" name="Content placeholder 47" descr="Click icon to add picture">
            <a:extLst>
              <a:ext uri="{FF2B5EF4-FFF2-40B4-BE49-F238E27FC236}">
                <a16:creationId xmlns:a16="http://schemas.microsoft.com/office/drawing/2014/main" id="{AEB1F7BA-7D83-4C23-A72B-82DF9377E9C3}"/>
              </a:ext>
            </a:extLst>
          </p:cNvPr>
          <p:cNvSpPr>
            <a:spLocks noGrp="1"/>
          </p:cNvSpPr>
          <p:nvPr>
            <p:ph type="body" sz="quarter" idx="44" hasCustomPrompt="1"/>
          </p:nvPr>
        </p:nvSpPr>
        <p:spPr>
          <a:xfrm>
            <a:off x="8734718" y="2355643"/>
            <a:ext cx="1877575" cy="506399"/>
          </a:xfrm>
          <a:prstGeom prst="rect">
            <a:avLst/>
          </a:prstGeom>
        </p:spPr>
        <p:txBody>
          <a:bodyPr anchor="b">
            <a:noAutofit/>
          </a:bodyPr>
          <a:lstStyle>
            <a:lvl1pPr marL="0" indent="0" algn="ctr">
              <a:lnSpc>
                <a:spcPct val="100000"/>
              </a:lnSpc>
              <a:buNone/>
              <a:defRPr sz="1800" b="1">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94" name="Content placeholder 47">
            <a:extLst>
              <a:ext uri="{FF2B5EF4-FFF2-40B4-BE49-F238E27FC236}">
                <a16:creationId xmlns:a16="http://schemas.microsoft.com/office/drawing/2014/main" id="{7C32F3EB-1AC3-40E9-B66D-ADB19CC74F0F}"/>
              </a:ext>
            </a:extLst>
          </p:cNvPr>
          <p:cNvSpPr>
            <a:spLocks noGrp="1"/>
          </p:cNvSpPr>
          <p:nvPr>
            <p:ph type="body" sz="quarter" idx="45" hasCustomPrompt="1"/>
          </p:nvPr>
        </p:nvSpPr>
        <p:spPr>
          <a:xfrm>
            <a:off x="8734718" y="2937719"/>
            <a:ext cx="1877575" cy="506399"/>
          </a:xfrm>
          <a:prstGeom prst="rect">
            <a:avLst/>
          </a:prstGeom>
        </p:spPr>
        <p:txBody>
          <a:bodyPr>
            <a:noAutofit/>
          </a:bodyPr>
          <a:lstStyle>
            <a:lvl1pPr marL="0" indent="0" algn="ctr">
              <a:lnSpc>
                <a:spcPct val="90000"/>
              </a:lnSpc>
              <a:spcBef>
                <a:spcPts val="0"/>
              </a:spcBef>
              <a:buNone/>
              <a:defRPr lang="en-US" altLang="zh-CN" sz="1400" b="0" kern="1200" dirty="0">
                <a:solidFill>
                  <a:schemeClr val="accent6"/>
                </a:solidFill>
                <a:latin typeface="+mn-lt"/>
                <a:ea typeface="+mj-ea"/>
                <a:cs typeface="+mn-cs"/>
              </a:defRPr>
            </a:lvl1pPr>
            <a:lvl2pPr>
              <a:defRPr sz="1000"/>
            </a:lvl2pPr>
            <a:lvl3pPr>
              <a:defRPr sz="900"/>
            </a:lvl3pPr>
            <a:lvl4pPr>
              <a:defRPr sz="800"/>
            </a:lvl4pPr>
            <a:lvl5pPr>
              <a:defRPr sz="800"/>
            </a:lvl5pPr>
          </a:lstStyle>
          <a:p>
            <a:pPr marL="0" lvl="0" indent="0" algn="ctr" defTabSz="914400" rtl="0" eaLnBrk="1" latinLnBrk="0" hangingPunct="1">
              <a:lnSpc>
                <a:spcPct val="100000"/>
              </a:lnSpc>
              <a:spcBef>
                <a:spcPts val="1000"/>
              </a:spcBef>
              <a:buFont typeface="Arial" panose="020B0604020202020204" pitchFamily="34" charset="0"/>
              <a:buNone/>
            </a:pPr>
            <a:r>
              <a:rPr lang="en-US" altLang="zh-CN" dirty="0"/>
              <a:t>Click to edit Master text styles </a:t>
            </a:r>
          </a:p>
        </p:txBody>
      </p:sp>
      <p:sp>
        <p:nvSpPr>
          <p:cNvPr id="2" name="Title 1">
            <a:extLst>
              <a:ext uri="{FF2B5EF4-FFF2-40B4-BE49-F238E27FC236}">
                <a16:creationId xmlns:a16="http://schemas.microsoft.com/office/drawing/2014/main" id="{667E7569-B8BF-39D0-D742-EF98B83E4E1D}"/>
              </a:ext>
            </a:extLst>
          </p:cNvPr>
          <p:cNvSpPr>
            <a:spLocks noGrp="1"/>
          </p:cNvSpPr>
          <p:nvPr>
            <p:ph type="title"/>
          </p:nvPr>
        </p:nvSpPr>
        <p:spPr>
          <a:xfrm>
            <a:off x="578914" y="726705"/>
            <a:ext cx="10515600" cy="1205058"/>
          </a:xfrm>
        </p:spPr>
        <p:txBody>
          <a:bodyPr anchor="t">
            <a:noAutofit/>
          </a:bodyPr>
          <a:lstStyle>
            <a:lvl1pPr algn="l">
              <a:defRPr>
                <a:solidFill>
                  <a:schemeClr val="accent6"/>
                </a:solidFill>
              </a:defRPr>
            </a:lvl1pPr>
          </a:lstStyle>
          <a:p>
            <a:r>
              <a:rPr lang="en-US"/>
              <a:t>Click to edit Master title style</a:t>
            </a:r>
            <a:endParaRPr lang="en-US" dirty="0"/>
          </a:p>
        </p:txBody>
      </p:sp>
      <p:sp>
        <p:nvSpPr>
          <p:cNvPr id="3" name="Footer Placeholder 2">
            <a:extLst>
              <a:ext uri="{FF2B5EF4-FFF2-40B4-BE49-F238E27FC236}">
                <a16:creationId xmlns:a16="http://schemas.microsoft.com/office/drawing/2014/main" id="{9FC159C7-D006-5B5F-1FEA-689C432B8C8C}"/>
              </a:ext>
            </a:extLst>
          </p:cNvPr>
          <p:cNvSpPr>
            <a:spLocks noGrp="1"/>
          </p:cNvSpPr>
          <p:nvPr>
            <p:ph type="ftr" sz="quarter" idx="46"/>
          </p:nvPr>
        </p:nvSpPr>
        <p:spPr/>
        <p:txBody>
          <a:bodyPr>
            <a:noAutofit/>
          </a:bodyPr>
          <a:lstStyle>
            <a:lvl1pPr>
              <a:defRPr>
                <a:solidFill>
                  <a:schemeClr val="accent6"/>
                </a:solidFill>
              </a:defRPr>
            </a:lvl1pPr>
          </a:lstStyle>
          <a:p>
            <a:r>
              <a:rPr lang="en-US"/>
              <a:t>Presentation title</a:t>
            </a:r>
            <a:endParaRPr lang="en-US" dirty="0"/>
          </a:p>
        </p:txBody>
      </p:sp>
      <p:sp>
        <p:nvSpPr>
          <p:cNvPr id="4" name="Slide Number Placeholder 3">
            <a:extLst>
              <a:ext uri="{FF2B5EF4-FFF2-40B4-BE49-F238E27FC236}">
                <a16:creationId xmlns:a16="http://schemas.microsoft.com/office/drawing/2014/main" id="{4F0EBABD-E264-2C96-1139-289A712F35B7}"/>
              </a:ext>
            </a:extLst>
          </p:cNvPr>
          <p:cNvSpPr>
            <a:spLocks noGrp="1"/>
          </p:cNvSpPr>
          <p:nvPr>
            <p:ph type="sldNum" sz="quarter" idx="47"/>
          </p:nvPr>
        </p:nvSpPr>
        <p:spPr/>
        <p:txBody>
          <a:bodyPr>
            <a:noAutofit/>
          </a:bodyPr>
          <a:lstStyle>
            <a:lvl1pPr>
              <a:defRPr>
                <a:solidFill>
                  <a:schemeClr val="accent6"/>
                </a:solidFill>
              </a:defRPr>
            </a:lvl1pPr>
          </a:lstStyle>
          <a:p>
            <a:fld id="{47FEACEE-25B4-4A2D-B147-27296E36371D}" type="slidenum">
              <a:rPr lang="en-US" altLang="zh-CN" smtClean="0"/>
              <a:pPr/>
              <a:t>‹#›</a:t>
            </a:fld>
            <a:endParaRPr lang="en-US" altLang="zh-CN" dirty="0"/>
          </a:p>
        </p:txBody>
      </p:sp>
    </p:spTree>
    <p:extLst>
      <p:ext uri="{BB962C8B-B14F-4D97-AF65-F5344CB8AC3E}">
        <p14:creationId xmlns:p14="http://schemas.microsoft.com/office/powerpoint/2010/main" val="359088099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7" name="Freeform: Shape 19">
            <a:extLst>
              <a:ext uri="{FF2B5EF4-FFF2-40B4-BE49-F238E27FC236}">
                <a16:creationId xmlns:a16="http://schemas.microsoft.com/office/drawing/2014/main" id="{F38B75F8-75D4-4B41-B7C7-433032DD0A6F}"/>
              </a:ext>
            </a:extLst>
          </p:cNvPr>
          <p:cNvSpPr/>
          <p:nvPr userDrawn="1"/>
        </p:nvSpPr>
        <p:spPr>
          <a:xfrm flipH="1">
            <a:off x="769290" y="491100"/>
            <a:ext cx="1886361" cy="2213189"/>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8" name="Freeform: Shape 24">
            <a:extLst>
              <a:ext uri="{FF2B5EF4-FFF2-40B4-BE49-F238E27FC236}">
                <a16:creationId xmlns:a16="http://schemas.microsoft.com/office/drawing/2014/main" id="{671D1224-EDDC-4900-92DC-13608D44C524}"/>
              </a:ext>
            </a:extLst>
          </p:cNvPr>
          <p:cNvSpPr/>
          <p:nvPr userDrawn="1"/>
        </p:nvSpPr>
        <p:spPr>
          <a:xfrm flipH="1">
            <a:off x="783145" y="4057904"/>
            <a:ext cx="1886359" cy="2213189"/>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15" name="Freeform 14">
            <a:extLst>
              <a:ext uri="{FF2B5EF4-FFF2-40B4-BE49-F238E27FC236}">
                <a16:creationId xmlns:a16="http://schemas.microsoft.com/office/drawing/2014/main" id="{635A9E44-4E60-1AD1-0B85-72422683B48A}"/>
              </a:ext>
            </a:extLst>
          </p:cNvPr>
          <p:cNvSpPr/>
          <p:nvPr userDrawn="1"/>
        </p:nvSpPr>
        <p:spPr>
          <a:xfrm flipH="1">
            <a:off x="0" y="3709992"/>
            <a:ext cx="1157948" cy="1502830"/>
          </a:xfrm>
          <a:custGeom>
            <a:avLst/>
            <a:gdLst>
              <a:gd name="connsiteX0" fmla="*/ 638572 w 1157948"/>
              <a:gd name="connsiteY0" fmla="*/ 0 h 1502830"/>
              <a:gd name="connsiteX1" fmla="*/ 0 w 1157948"/>
              <a:gd name="connsiteY1" fmla="*/ 378385 h 1502830"/>
              <a:gd name="connsiteX2" fmla="*/ 0 w 1157948"/>
              <a:gd name="connsiteY2" fmla="*/ 1129800 h 1502830"/>
              <a:gd name="connsiteX3" fmla="*/ 640317 w 1157948"/>
              <a:gd name="connsiteY3" fmla="*/ 1502830 h 1502830"/>
              <a:gd name="connsiteX4" fmla="*/ 1157948 w 1157948"/>
              <a:gd name="connsiteY4" fmla="*/ 1200968 h 1502830"/>
              <a:gd name="connsiteX5" fmla="*/ 1157948 w 1157948"/>
              <a:gd name="connsiteY5" fmla="*/ 304639 h 15028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57948" h="1502830">
                <a:moveTo>
                  <a:pt x="638572" y="0"/>
                </a:moveTo>
                <a:lnTo>
                  <a:pt x="0" y="378385"/>
                </a:lnTo>
                <a:lnTo>
                  <a:pt x="0" y="1129800"/>
                </a:lnTo>
                <a:lnTo>
                  <a:pt x="640317" y="1502830"/>
                </a:lnTo>
                <a:lnTo>
                  <a:pt x="1157948" y="1200968"/>
                </a:lnTo>
                <a:lnTo>
                  <a:pt x="1157948" y="304639"/>
                </a:lnTo>
                <a:close/>
              </a:path>
            </a:pathLst>
          </a:cu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accent6"/>
              </a:solidFill>
            </a:endParaRPr>
          </a:p>
        </p:txBody>
      </p:sp>
      <p:sp>
        <p:nvSpPr>
          <p:cNvPr id="21" name="Subtitle 47" descr="Click icon to add picture">
            <a:extLst>
              <a:ext uri="{FF2B5EF4-FFF2-40B4-BE49-F238E27FC236}">
                <a16:creationId xmlns:a16="http://schemas.microsoft.com/office/drawing/2014/main" id="{0C7786BA-5E56-47AA-AE47-4EC07A0D4FA1}"/>
              </a:ext>
            </a:extLst>
          </p:cNvPr>
          <p:cNvSpPr>
            <a:spLocks noGrp="1"/>
          </p:cNvSpPr>
          <p:nvPr>
            <p:ph type="body" sz="quarter" idx="27" hasCustomPrompt="1"/>
          </p:nvPr>
        </p:nvSpPr>
        <p:spPr>
          <a:xfrm>
            <a:off x="4550705" y="3625598"/>
            <a:ext cx="2653545" cy="587964"/>
          </a:xfrm>
          <a:prstGeom prst="rect">
            <a:avLst/>
          </a:prstGeom>
        </p:spPr>
        <p:txBody>
          <a:bodyPr anchor="b">
            <a:noAutofit/>
          </a:bodyPr>
          <a:lstStyle>
            <a:lvl1pPr marL="0" indent="0" algn="l">
              <a:lnSpc>
                <a:spcPct val="100000"/>
              </a:lnSpc>
              <a:buNone/>
              <a:defRPr sz="1800" b="1">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23" name="Content placeholder 47">
            <a:extLst>
              <a:ext uri="{FF2B5EF4-FFF2-40B4-BE49-F238E27FC236}">
                <a16:creationId xmlns:a16="http://schemas.microsoft.com/office/drawing/2014/main" id="{880214CF-87DD-476A-9B2E-A58DB313A61A}"/>
              </a:ext>
            </a:extLst>
          </p:cNvPr>
          <p:cNvSpPr>
            <a:spLocks noGrp="1"/>
          </p:cNvSpPr>
          <p:nvPr>
            <p:ph type="body" sz="quarter" idx="28" hasCustomPrompt="1"/>
          </p:nvPr>
        </p:nvSpPr>
        <p:spPr>
          <a:xfrm>
            <a:off x="4550705" y="4246516"/>
            <a:ext cx="2653545" cy="1727103"/>
          </a:xfrm>
          <a:prstGeom prst="rect">
            <a:avLst/>
          </a:prstGeom>
        </p:spPr>
        <p:txBody>
          <a:bodyPr>
            <a:noAutofit/>
          </a:bodyPr>
          <a:lstStyle>
            <a:lvl1pPr marL="0" indent="0" algn="l">
              <a:lnSpc>
                <a:spcPct val="100000"/>
              </a:lnSpc>
              <a:spcBef>
                <a:spcPts val="0"/>
              </a:spcBef>
              <a:buNone/>
              <a:defRPr sz="14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37" name="Picture placeholder">
            <a:extLst>
              <a:ext uri="{FF2B5EF4-FFF2-40B4-BE49-F238E27FC236}">
                <a16:creationId xmlns:a16="http://schemas.microsoft.com/office/drawing/2014/main" id="{264CF63C-079E-41AA-AA9A-762A765E699F}"/>
              </a:ext>
            </a:extLst>
          </p:cNvPr>
          <p:cNvSpPr>
            <a:spLocks noGrp="1"/>
          </p:cNvSpPr>
          <p:nvPr>
            <p:ph type="pic" sz="quarter" idx="51"/>
          </p:nvPr>
        </p:nvSpPr>
        <p:spPr>
          <a:xfrm>
            <a:off x="1788170" y="2296125"/>
            <a:ext cx="1886360" cy="2144668"/>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a:solidFill>
            <a:schemeClr val="bg1">
              <a:lumMod val="95000"/>
            </a:schemeClr>
          </a:solidFill>
        </p:spPr>
        <p:txBody>
          <a:bodyPr anchor="ctr">
            <a:noAutofit/>
          </a:bodyPr>
          <a:lstStyle>
            <a:lvl1pPr marL="0" indent="0" algn="ctr">
              <a:buNone/>
              <a:defRPr sz="1000">
                <a:solidFill>
                  <a:schemeClr val="accent6"/>
                </a:solidFill>
              </a:defRPr>
            </a:lvl1pPr>
          </a:lstStyle>
          <a:p>
            <a:r>
              <a:rPr lang="en-US" altLang="zh-CN"/>
              <a:t>Click icon to add picture</a:t>
            </a:r>
            <a:endParaRPr lang="zh-CN" altLang="en-US"/>
          </a:p>
        </p:txBody>
      </p:sp>
      <p:sp>
        <p:nvSpPr>
          <p:cNvPr id="17" name="Title 1">
            <a:extLst>
              <a:ext uri="{FF2B5EF4-FFF2-40B4-BE49-F238E27FC236}">
                <a16:creationId xmlns:a16="http://schemas.microsoft.com/office/drawing/2014/main" id="{D041C638-CBB8-1159-9AF8-B5D14CC7BE0F}"/>
              </a:ext>
            </a:extLst>
          </p:cNvPr>
          <p:cNvSpPr>
            <a:spLocks noGrp="1"/>
          </p:cNvSpPr>
          <p:nvPr>
            <p:ph type="title"/>
          </p:nvPr>
        </p:nvSpPr>
        <p:spPr>
          <a:xfrm>
            <a:off x="4550704" y="1690878"/>
            <a:ext cx="6599429" cy="1325563"/>
          </a:xfrm>
        </p:spPr>
        <p:txBody>
          <a:bodyPr anchor="b">
            <a:noAutofit/>
          </a:bodyPr>
          <a:lstStyle>
            <a:lvl1pPr>
              <a:defRPr>
                <a:solidFill>
                  <a:schemeClr val="accent6"/>
                </a:solidFill>
              </a:defRPr>
            </a:lvl1pPr>
          </a:lstStyle>
          <a:p>
            <a:r>
              <a:rPr lang="en-US"/>
              <a:t>Click to edit Master title style</a:t>
            </a:r>
            <a:endParaRPr lang="en-US" dirty="0"/>
          </a:p>
        </p:txBody>
      </p:sp>
      <p:sp>
        <p:nvSpPr>
          <p:cNvPr id="18" name="Subtitle 47" descr="Click icon to add picture">
            <a:extLst>
              <a:ext uri="{FF2B5EF4-FFF2-40B4-BE49-F238E27FC236}">
                <a16:creationId xmlns:a16="http://schemas.microsoft.com/office/drawing/2014/main" id="{3C2C4001-E56F-4174-01AA-4630360BFF48}"/>
              </a:ext>
            </a:extLst>
          </p:cNvPr>
          <p:cNvSpPr>
            <a:spLocks noGrp="1"/>
          </p:cNvSpPr>
          <p:nvPr>
            <p:ph type="body" sz="quarter" idx="52" hasCustomPrompt="1"/>
          </p:nvPr>
        </p:nvSpPr>
        <p:spPr>
          <a:xfrm>
            <a:off x="7811506" y="3625598"/>
            <a:ext cx="2653545" cy="587964"/>
          </a:xfrm>
          <a:prstGeom prst="rect">
            <a:avLst/>
          </a:prstGeom>
        </p:spPr>
        <p:txBody>
          <a:bodyPr anchor="b">
            <a:noAutofit/>
          </a:bodyPr>
          <a:lstStyle>
            <a:lvl1pPr marL="0" indent="0" algn="l">
              <a:lnSpc>
                <a:spcPct val="100000"/>
              </a:lnSpc>
              <a:buNone/>
              <a:defRPr sz="1800" b="1">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20" name="Content placeholder 47">
            <a:extLst>
              <a:ext uri="{FF2B5EF4-FFF2-40B4-BE49-F238E27FC236}">
                <a16:creationId xmlns:a16="http://schemas.microsoft.com/office/drawing/2014/main" id="{02DFC856-C546-62E9-220F-7A668D349056}"/>
              </a:ext>
            </a:extLst>
          </p:cNvPr>
          <p:cNvSpPr>
            <a:spLocks noGrp="1"/>
          </p:cNvSpPr>
          <p:nvPr>
            <p:ph type="body" sz="quarter" idx="53" hasCustomPrompt="1"/>
          </p:nvPr>
        </p:nvSpPr>
        <p:spPr>
          <a:xfrm>
            <a:off x="7811506" y="4246516"/>
            <a:ext cx="2653545" cy="1727103"/>
          </a:xfrm>
          <a:prstGeom prst="rect">
            <a:avLst/>
          </a:prstGeom>
        </p:spPr>
        <p:txBody>
          <a:bodyPr>
            <a:noAutofit/>
          </a:bodyPr>
          <a:lstStyle>
            <a:lvl1pPr marL="0" indent="0" algn="l">
              <a:lnSpc>
                <a:spcPct val="100000"/>
              </a:lnSpc>
              <a:spcBef>
                <a:spcPts val="0"/>
              </a:spcBef>
              <a:buNone/>
              <a:defRPr sz="14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6" name="Slide Number Placeholder 5">
            <a:extLst>
              <a:ext uri="{FF2B5EF4-FFF2-40B4-BE49-F238E27FC236}">
                <a16:creationId xmlns:a16="http://schemas.microsoft.com/office/drawing/2014/main" id="{F507335A-F59E-2A6C-D2D6-F10391DA8D69}"/>
              </a:ext>
            </a:extLst>
          </p:cNvPr>
          <p:cNvSpPr>
            <a:spLocks noGrp="1"/>
          </p:cNvSpPr>
          <p:nvPr>
            <p:ph type="sldNum" sz="quarter" idx="55"/>
          </p:nvPr>
        </p:nvSpPr>
        <p:spPr/>
        <p:txBody>
          <a:bodyPr>
            <a:noAutofit/>
          </a:bodyPr>
          <a:lstStyle>
            <a:lvl1pPr>
              <a:defRPr>
                <a:solidFill>
                  <a:schemeClr val="accent6"/>
                </a:solidFill>
              </a:defRPr>
            </a:lvl1pPr>
          </a:lstStyle>
          <a:p>
            <a:fld id="{47FEACEE-25B4-4A2D-B147-27296E36371D}" type="slidenum">
              <a:rPr lang="en-US" altLang="zh-CN" smtClean="0"/>
              <a:pPr/>
              <a:t>‹#›</a:t>
            </a:fld>
            <a:endParaRPr lang="en-US" altLang="zh-CN" dirty="0"/>
          </a:p>
        </p:txBody>
      </p:sp>
    </p:spTree>
    <p:extLst>
      <p:ext uri="{BB962C8B-B14F-4D97-AF65-F5344CB8AC3E}">
        <p14:creationId xmlns:p14="http://schemas.microsoft.com/office/powerpoint/2010/main" val="361364637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hree Content">
    <p:spTree>
      <p:nvGrpSpPr>
        <p:cNvPr id="1" name=""/>
        <p:cNvGrpSpPr/>
        <p:nvPr/>
      </p:nvGrpSpPr>
      <p:grpSpPr>
        <a:xfrm>
          <a:off x="0" y="0"/>
          <a:ext cx="0" cy="0"/>
          <a:chOff x="0" y="0"/>
          <a:chExt cx="0" cy="0"/>
        </a:xfrm>
      </p:grpSpPr>
      <p:sp>
        <p:nvSpPr>
          <p:cNvPr id="15" name="Freeform 14">
            <a:extLst>
              <a:ext uri="{FF2B5EF4-FFF2-40B4-BE49-F238E27FC236}">
                <a16:creationId xmlns:a16="http://schemas.microsoft.com/office/drawing/2014/main" id="{F946AB17-3782-8412-C51A-DE10A0637453}"/>
              </a:ext>
            </a:extLst>
          </p:cNvPr>
          <p:cNvSpPr/>
          <p:nvPr userDrawn="1"/>
        </p:nvSpPr>
        <p:spPr>
          <a:xfrm>
            <a:off x="0" y="2860787"/>
            <a:ext cx="2361029" cy="3676532"/>
          </a:xfrm>
          <a:custGeom>
            <a:avLst/>
            <a:gdLst>
              <a:gd name="connsiteX0" fmla="*/ 773997 w 2361029"/>
              <a:gd name="connsiteY0" fmla="*/ 0 h 3676532"/>
              <a:gd name="connsiteX1" fmla="*/ 2361029 w 2361029"/>
              <a:gd name="connsiteY1" fmla="*/ 925683 h 3676532"/>
              <a:gd name="connsiteX2" fmla="*/ 2361029 w 2361029"/>
              <a:gd name="connsiteY2" fmla="*/ 2763949 h 3676532"/>
              <a:gd name="connsiteX3" fmla="*/ 769661 w 2361029"/>
              <a:gd name="connsiteY3" fmla="*/ 3676532 h 3676532"/>
              <a:gd name="connsiteX4" fmla="*/ 0 w 2361029"/>
              <a:gd name="connsiteY4" fmla="*/ 3234717 h 3676532"/>
              <a:gd name="connsiteX5" fmla="*/ 0 w 2361029"/>
              <a:gd name="connsiteY5" fmla="*/ 446885 h 36765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361029" h="3676532">
                <a:moveTo>
                  <a:pt x="773997" y="0"/>
                </a:moveTo>
                <a:lnTo>
                  <a:pt x="2361029" y="925683"/>
                </a:lnTo>
                <a:lnTo>
                  <a:pt x="2361029" y="2763949"/>
                </a:lnTo>
                <a:lnTo>
                  <a:pt x="769661" y="3676532"/>
                </a:lnTo>
                <a:lnTo>
                  <a:pt x="0" y="3234717"/>
                </a:lnTo>
                <a:lnTo>
                  <a:pt x="0" y="446885"/>
                </a:lnTo>
                <a:close/>
              </a:path>
            </a:pathLst>
          </a:custGeom>
          <a:solidFill>
            <a:schemeClr val="accent4">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accent6"/>
              </a:solidFill>
            </a:endParaRPr>
          </a:p>
        </p:txBody>
      </p:sp>
      <p:sp>
        <p:nvSpPr>
          <p:cNvPr id="16" name="Freeform 15">
            <a:extLst>
              <a:ext uri="{FF2B5EF4-FFF2-40B4-BE49-F238E27FC236}">
                <a16:creationId xmlns:a16="http://schemas.microsoft.com/office/drawing/2014/main" id="{2BA5A58B-9440-7DAB-E7D7-3143B049FBAC}"/>
              </a:ext>
            </a:extLst>
          </p:cNvPr>
          <p:cNvSpPr/>
          <p:nvPr userDrawn="1"/>
        </p:nvSpPr>
        <p:spPr>
          <a:xfrm flipH="1">
            <a:off x="1014233" y="5253270"/>
            <a:ext cx="1710765" cy="1593273"/>
          </a:xfrm>
          <a:custGeom>
            <a:avLst/>
            <a:gdLst>
              <a:gd name="connsiteX0" fmla="*/ 852873 w 1710765"/>
              <a:gd name="connsiteY0" fmla="*/ 0 h 1593273"/>
              <a:gd name="connsiteX1" fmla="*/ 0 w 1710765"/>
              <a:gd name="connsiteY1" fmla="*/ 494134 h 1593273"/>
              <a:gd name="connsiteX2" fmla="*/ 0 w 1710765"/>
              <a:gd name="connsiteY2" fmla="*/ 1475410 h 1593273"/>
              <a:gd name="connsiteX3" fmla="*/ 206916 w 1710765"/>
              <a:gd name="connsiteY3" fmla="*/ 1593273 h 1593273"/>
              <a:gd name="connsiteX4" fmla="*/ 1502835 w 1710765"/>
              <a:gd name="connsiteY4" fmla="*/ 1593273 h 1593273"/>
              <a:gd name="connsiteX5" fmla="*/ 1709418 w 1710765"/>
              <a:gd name="connsiteY5" fmla="*/ 1475480 h 1593273"/>
              <a:gd name="connsiteX6" fmla="*/ 1710407 w 1710765"/>
              <a:gd name="connsiteY6" fmla="*/ 491803 h 15932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710765" h="1593273">
                <a:moveTo>
                  <a:pt x="852873" y="0"/>
                </a:moveTo>
                <a:lnTo>
                  <a:pt x="0" y="494134"/>
                </a:lnTo>
                <a:lnTo>
                  <a:pt x="0" y="1475410"/>
                </a:lnTo>
                <a:lnTo>
                  <a:pt x="206916" y="1593273"/>
                </a:lnTo>
                <a:lnTo>
                  <a:pt x="1502835" y="1593273"/>
                </a:lnTo>
                <a:lnTo>
                  <a:pt x="1709418" y="1475480"/>
                </a:lnTo>
                <a:cubicBezTo>
                  <a:pt x="1707864" y="1146834"/>
                  <a:pt x="1711961" y="820449"/>
                  <a:pt x="1710407" y="491803"/>
                </a:cubicBezTo>
                <a:close/>
              </a:path>
            </a:pathLst>
          </a:custGeom>
          <a:noFill/>
          <a:ln w="1905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accent6"/>
              </a:solidFill>
            </a:endParaRPr>
          </a:p>
        </p:txBody>
      </p:sp>
      <p:sp>
        <p:nvSpPr>
          <p:cNvPr id="22" name="Content Placeholder 47" descr="Click icon to add picture">
            <a:extLst>
              <a:ext uri="{FF2B5EF4-FFF2-40B4-BE49-F238E27FC236}">
                <a16:creationId xmlns:a16="http://schemas.microsoft.com/office/drawing/2014/main" id="{95ADF367-2619-4E00-AB82-8FFF41D0E5C2}"/>
              </a:ext>
            </a:extLst>
          </p:cNvPr>
          <p:cNvSpPr>
            <a:spLocks noGrp="1"/>
          </p:cNvSpPr>
          <p:nvPr>
            <p:ph type="body" sz="quarter" idx="27" hasCustomPrompt="1"/>
          </p:nvPr>
        </p:nvSpPr>
        <p:spPr>
          <a:xfrm>
            <a:off x="5271609" y="1025236"/>
            <a:ext cx="5162709" cy="420683"/>
          </a:xfrm>
          <a:prstGeom prst="rect">
            <a:avLst/>
          </a:prstGeom>
        </p:spPr>
        <p:txBody>
          <a:bodyPr anchor="b">
            <a:noAutofit/>
          </a:bodyPr>
          <a:lstStyle>
            <a:lvl1pPr marL="0" indent="0" algn="l">
              <a:lnSpc>
                <a:spcPct val="100000"/>
              </a:lnSpc>
              <a:buNone/>
              <a:defRPr sz="1800" b="1" i="0">
                <a:solidFill>
                  <a:schemeClr val="accent6"/>
                </a:solidFill>
                <a:latin typeface="+mn-lt"/>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23" name="Content Placeholder 47">
            <a:extLst>
              <a:ext uri="{FF2B5EF4-FFF2-40B4-BE49-F238E27FC236}">
                <a16:creationId xmlns:a16="http://schemas.microsoft.com/office/drawing/2014/main" id="{8CEB04CE-793E-47B4-8D80-9B82864F2CDF}"/>
              </a:ext>
            </a:extLst>
          </p:cNvPr>
          <p:cNvSpPr>
            <a:spLocks noGrp="1"/>
          </p:cNvSpPr>
          <p:nvPr>
            <p:ph type="body" sz="quarter" idx="28" hasCustomPrompt="1"/>
          </p:nvPr>
        </p:nvSpPr>
        <p:spPr>
          <a:xfrm>
            <a:off x="5271608" y="1469069"/>
            <a:ext cx="5162709" cy="1506166"/>
          </a:xfrm>
          <a:prstGeom prst="rect">
            <a:avLst/>
          </a:prstGeom>
        </p:spPr>
        <p:txBody>
          <a:bodyPr>
            <a:noAutofit/>
          </a:bodyPr>
          <a:lstStyle>
            <a:lvl1pPr marL="228600" indent="-228600" algn="l">
              <a:lnSpc>
                <a:spcPct val="100000"/>
              </a:lnSpc>
              <a:spcBef>
                <a:spcPts val="0"/>
              </a:spcBef>
              <a:spcAft>
                <a:spcPts val="600"/>
              </a:spcAft>
              <a:buFont typeface="Arial" panose="020B0604020202020204" pitchFamily="34" charset="0"/>
              <a:buChar char="•"/>
              <a:defRPr sz="14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24" name="Content Placeholder 47" descr="Click icon to add picture">
            <a:extLst>
              <a:ext uri="{FF2B5EF4-FFF2-40B4-BE49-F238E27FC236}">
                <a16:creationId xmlns:a16="http://schemas.microsoft.com/office/drawing/2014/main" id="{067BF8FD-2643-4122-BE3E-63F413244ECB}"/>
              </a:ext>
            </a:extLst>
          </p:cNvPr>
          <p:cNvSpPr>
            <a:spLocks noGrp="1"/>
          </p:cNvSpPr>
          <p:nvPr>
            <p:ph type="body" sz="quarter" idx="29" hasCustomPrompt="1"/>
          </p:nvPr>
        </p:nvSpPr>
        <p:spPr>
          <a:xfrm>
            <a:off x="5271609" y="2984685"/>
            <a:ext cx="5162709" cy="420683"/>
          </a:xfrm>
          <a:prstGeom prst="rect">
            <a:avLst/>
          </a:prstGeom>
        </p:spPr>
        <p:txBody>
          <a:bodyPr anchor="b">
            <a:noAutofit/>
          </a:bodyPr>
          <a:lstStyle>
            <a:lvl1pPr marL="0" indent="0" algn="l">
              <a:lnSpc>
                <a:spcPct val="100000"/>
              </a:lnSpc>
              <a:buNone/>
              <a:defRPr sz="1800" b="1" i="0">
                <a:solidFill>
                  <a:schemeClr val="accent6"/>
                </a:solidFill>
                <a:latin typeface="+mn-lt"/>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26" name="Content Placeholder 47" descr="Click icon to add picture">
            <a:extLst>
              <a:ext uri="{FF2B5EF4-FFF2-40B4-BE49-F238E27FC236}">
                <a16:creationId xmlns:a16="http://schemas.microsoft.com/office/drawing/2014/main" id="{02260D10-FEA1-48A7-B544-FAEEAECF5DE2}"/>
              </a:ext>
            </a:extLst>
          </p:cNvPr>
          <p:cNvSpPr>
            <a:spLocks noGrp="1"/>
          </p:cNvSpPr>
          <p:nvPr>
            <p:ph type="body" sz="quarter" idx="31" hasCustomPrompt="1"/>
          </p:nvPr>
        </p:nvSpPr>
        <p:spPr>
          <a:xfrm>
            <a:off x="5271607" y="4597473"/>
            <a:ext cx="5162709" cy="421399"/>
          </a:xfrm>
          <a:prstGeom prst="rect">
            <a:avLst/>
          </a:prstGeom>
        </p:spPr>
        <p:txBody>
          <a:bodyPr anchor="b">
            <a:noAutofit/>
          </a:bodyPr>
          <a:lstStyle>
            <a:lvl1pPr marL="0" indent="0" algn="l">
              <a:lnSpc>
                <a:spcPct val="100000"/>
              </a:lnSpc>
              <a:buNone/>
              <a:defRPr sz="1800" b="1" i="0">
                <a:solidFill>
                  <a:schemeClr val="accent6"/>
                </a:solidFill>
                <a:latin typeface="+mn-lt"/>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20" name="Content Placeholder 47">
            <a:extLst>
              <a:ext uri="{FF2B5EF4-FFF2-40B4-BE49-F238E27FC236}">
                <a16:creationId xmlns:a16="http://schemas.microsoft.com/office/drawing/2014/main" id="{64584B30-8BCF-4D75-8A6C-FD82347CC7B6}"/>
              </a:ext>
            </a:extLst>
          </p:cNvPr>
          <p:cNvSpPr>
            <a:spLocks noGrp="1"/>
          </p:cNvSpPr>
          <p:nvPr>
            <p:ph type="body" sz="quarter" idx="34" hasCustomPrompt="1"/>
          </p:nvPr>
        </p:nvSpPr>
        <p:spPr>
          <a:xfrm>
            <a:off x="5271608" y="3419684"/>
            <a:ext cx="5162709" cy="1177789"/>
          </a:xfrm>
          <a:prstGeom prst="rect">
            <a:avLst/>
          </a:prstGeom>
        </p:spPr>
        <p:txBody>
          <a:bodyPr>
            <a:noAutofit/>
          </a:bodyPr>
          <a:lstStyle>
            <a:lvl1pPr marL="228600" indent="-228600" algn="l">
              <a:lnSpc>
                <a:spcPct val="100000"/>
              </a:lnSpc>
              <a:spcBef>
                <a:spcPts val="0"/>
              </a:spcBef>
              <a:spcAft>
                <a:spcPts val="600"/>
              </a:spcAft>
              <a:buFont typeface="Arial" panose="020B0604020202020204" pitchFamily="34" charset="0"/>
              <a:buChar char="•"/>
              <a:defRPr sz="14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28" name="Content Placeholder 47">
            <a:extLst>
              <a:ext uri="{FF2B5EF4-FFF2-40B4-BE49-F238E27FC236}">
                <a16:creationId xmlns:a16="http://schemas.microsoft.com/office/drawing/2014/main" id="{A4A25056-27FA-4039-ACFA-6624F778712A}"/>
              </a:ext>
            </a:extLst>
          </p:cNvPr>
          <p:cNvSpPr>
            <a:spLocks noGrp="1"/>
          </p:cNvSpPr>
          <p:nvPr>
            <p:ph type="body" sz="quarter" idx="35" hasCustomPrompt="1"/>
          </p:nvPr>
        </p:nvSpPr>
        <p:spPr>
          <a:xfrm>
            <a:off x="5271608" y="5041922"/>
            <a:ext cx="5162709" cy="1635938"/>
          </a:xfrm>
          <a:prstGeom prst="rect">
            <a:avLst/>
          </a:prstGeom>
        </p:spPr>
        <p:txBody>
          <a:bodyPr>
            <a:noAutofit/>
          </a:bodyPr>
          <a:lstStyle>
            <a:lvl1pPr marL="228600" indent="-228600" algn="l">
              <a:lnSpc>
                <a:spcPct val="100000"/>
              </a:lnSpc>
              <a:spcBef>
                <a:spcPts val="0"/>
              </a:spcBef>
              <a:spcAft>
                <a:spcPts val="600"/>
              </a:spcAft>
              <a:buFont typeface="Arial" panose="020B0604020202020204" pitchFamily="34" charset="0"/>
              <a:buChar char="•"/>
              <a:defRPr sz="14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27" name="Freeform: Shape 24">
            <a:extLst>
              <a:ext uri="{FF2B5EF4-FFF2-40B4-BE49-F238E27FC236}">
                <a16:creationId xmlns:a16="http://schemas.microsoft.com/office/drawing/2014/main" id="{A23F9759-CF52-CE45-5E22-9678534685A7}"/>
              </a:ext>
            </a:extLst>
          </p:cNvPr>
          <p:cNvSpPr/>
          <p:nvPr userDrawn="1"/>
        </p:nvSpPr>
        <p:spPr>
          <a:xfrm flipH="1">
            <a:off x="2631891" y="4699053"/>
            <a:ext cx="668814" cy="784693"/>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6" name="Title 5">
            <a:extLst>
              <a:ext uri="{FF2B5EF4-FFF2-40B4-BE49-F238E27FC236}">
                <a16:creationId xmlns:a16="http://schemas.microsoft.com/office/drawing/2014/main" id="{5D84FCC1-368D-680C-31AA-597C3AAF4232}"/>
              </a:ext>
            </a:extLst>
          </p:cNvPr>
          <p:cNvSpPr>
            <a:spLocks noGrp="1"/>
          </p:cNvSpPr>
          <p:nvPr>
            <p:ph type="title"/>
          </p:nvPr>
        </p:nvSpPr>
        <p:spPr>
          <a:xfrm>
            <a:off x="502665" y="707105"/>
            <a:ext cx="3994173" cy="2277580"/>
          </a:xfrm>
        </p:spPr>
        <p:txBody>
          <a:bodyPr anchor="t">
            <a:noAutofit/>
          </a:bodyPr>
          <a:lstStyle>
            <a:lvl1pPr>
              <a:defRPr>
                <a:solidFill>
                  <a:schemeClr val="accent6"/>
                </a:solidFill>
              </a:defRPr>
            </a:lvl1pPr>
          </a:lstStyle>
          <a:p>
            <a:r>
              <a:rPr lang="en-US"/>
              <a:t>Click to edit Master title style</a:t>
            </a:r>
            <a:endParaRPr lang="en-US" dirty="0"/>
          </a:p>
        </p:txBody>
      </p:sp>
      <p:sp>
        <p:nvSpPr>
          <p:cNvPr id="18" name="Picture Placeholder 2">
            <a:extLst>
              <a:ext uri="{FF2B5EF4-FFF2-40B4-BE49-F238E27FC236}">
                <a16:creationId xmlns:a16="http://schemas.microsoft.com/office/drawing/2014/main" id="{E53E8C9F-CD73-30CD-1F24-20F2E6149D58}"/>
              </a:ext>
            </a:extLst>
          </p:cNvPr>
          <p:cNvSpPr>
            <a:spLocks noGrp="1"/>
          </p:cNvSpPr>
          <p:nvPr>
            <p:ph type="pic" sz="quarter" idx="36"/>
          </p:nvPr>
        </p:nvSpPr>
        <p:spPr>
          <a:xfrm>
            <a:off x="4734172" y="1141669"/>
            <a:ext cx="507778" cy="565882"/>
          </a:xfrm>
        </p:spPr>
        <p:txBody>
          <a:bodyPr lIns="0" rIns="0" anchor="ctr">
            <a:noAutofit/>
          </a:bodyPr>
          <a:lstStyle>
            <a:lvl1pPr marL="0" marR="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sz="800">
                <a:solidFill>
                  <a:schemeClr val="accent6"/>
                </a:solidFill>
                <a:latin typeface="Abadi" panose="020B0604020104020204" pitchFamily="34" charset="0"/>
              </a:defRPr>
            </a:lvl1p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lang="en-US" altLang="zh-CN"/>
              <a:t>Click icon to add picture</a:t>
            </a:r>
            <a:endParaRPr lang="en-US" dirty="0"/>
          </a:p>
        </p:txBody>
      </p:sp>
      <p:sp>
        <p:nvSpPr>
          <p:cNvPr id="19" name="Picture Placeholder 2">
            <a:extLst>
              <a:ext uri="{FF2B5EF4-FFF2-40B4-BE49-F238E27FC236}">
                <a16:creationId xmlns:a16="http://schemas.microsoft.com/office/drawing/2014/main" id="{CE61E189-349E-0076-EA43-7BCB6E24CE86}"/>
              </a:ext>
            </a:extLst>
          </p:cNvPr>
          <p:cNvSpPr>
            <a:spLocks noGrp="1"/>
          </p:cNvSpPr>
          <p:nvPr>
            <p:ph type="pic" sz="quarter" idx="37"/>
          </p:nvPr>
        </p:nvSpPr>
        <p:spPr>
          <a:xfrm>
            <a:off x="4724705" y="3105650"/>
            <a:ext cx="536270" cy="565882"/>
          </a:xfrm>
        </p:spPr>
        <p:txBody>
          <a:bodyPr lIns="0" rIns="0" anchor="ctr">
            <a:noAutofit/>
          </a:bodyPr>
          <a:lstStyle>
            <a:lvl1pPr marL="0" marR="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sz="800">
                <a:solidFill>
                  <a:schemeClr val="accent6"/>
                </a:solidFill>
                <a:latin typeface="Abadi" panose="020B0604020104020204" pitchFamily="34" charset="0"/>
              </a:defRPr>
            </a:lvl1p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lang="en-US" altLang="zh-CN"/>
              <a:t>Click icon to add picture</a:t>
            </a:r>
            <a:endParaRPr lang="en-US" dirty="0"/>
          </a:p>
        </p:txBody>
      </p:sp>
      <p:sp>
        <p:nvSpPr>
          <p:cNvPr id="21" name="Picture Placeholder 2">
            <a:extLst>
              <a:ext uri="{FF2B5EF4-FFF2-40B4-BE49-F238E27FC236}">
                <a16:creationId xmlns:a16="http://schemas.microsoft.com/office/drawing/2014/main" id="{68B04572-5D47-C3DF-CDEA-15EC646EA8FE}"/>
              </a:ext>
            </a:extLst>
          </p:cNvPr>
          <p:cNvSpPr>
            <a:spLocks noGrp="1"/>
          </p:cNvSpPr>
          <p:nvPr>
            <p:ph type="pic" sz="quarter" idx="38"/>
          </p:nvPr>
        </p:nvSpPr>
        <p:spPr>
          <a:xfrm>
            <a:off x="4714069" y="4716041"/>
            <a:ext cx="536270" cy="565882"/>
          </a:xfrm>
        </p:spPr>
        <p:txBody>
          <a:bodyPr lIns="0" rIns="0" anchor="ctr">
            <a:noAutofit/>
          </a:bodyPr>
          <a:lstStyle>
            <a:lvl1pPr marL="0" marR="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sz="800">
                <a:solidFill>
                  <a:schemeClr val="accent6"/>
                </a:solidFill>
                <a:latin typeface="Abadi" panose="020B0604020104020204" pitchFamily="34" charset="0"/>
              </a:defRPr>
            </a:lvl1p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lang="en-US" altLang="zh-CN"/>
              <a:t>Click icon to add picture</a:t>
            </a:r>
            <a:endParaRPr lang="en-US" dirty="0"/>
          </a:p>
        </p:txBody>
      </p:sp>
      <p:sp>
        <p:nvSpPr>
          <p:cNvPr id="5" name="Slide Number Placeholder 4">
            <a:extLst>
              <a:ext uri="{FF2B5EF4-FFF2-40B4-BE49-F238E27FC236}">
                <a16:creationId xmlns:a16="http://schemas.microsoft.com/office/drawing/2014/main" id="{2446A453-65E1-B688-A3F9-EA0AA347DDEA}"/>
              </a:ext>
            </a:extLst>
          </p:cNvPr>
          <p:cNvSpPr>
            <a:spLocks noGrp="1"/>
          </p:cNvSpPr>
          <p:nvPr>
            <p:ph type="sldNum" sz="quarter" idx="40"/>
          </p:nvPr>
        </p:nvSpPr>
        <p:spPr/>
        <p:txBody>
          <a:bodyPr>
            <a:noAutofit/>
          </a:bodyPr>
          <a:lstStyle>
            <a:lvl1pPr>
              <a:defRPr>
                <a:solidFill>
                  <a:schemeClr val="accent6"/>
                </a:solidFill>
              </a:defRPr>
            </a:lvl1pPr>
          </a:lstStyle>
          <a:p>
            <a:fld id="{47FEACEE-25B4-4A2D-B147-27296E36371D}" type="slidenum">
              <a:rPr lang="en-US" altLang="zh-CN" smtClean="0"/>
              <a:pPr/>
              <a:t>‹#›</a:t>
            </a:fld>
            <a:endParaRPr lang="en-US" altLang="zh-CN" dirty="0"/>
          </a:p>
        </p:txBody>
      </p:sp>
    </p:spTree>
    <p:extLst>
      <p:ext uri="{BB962C8B-B14F-4D97-AF65-F5344CB8AC3E}">
        <p14:creationId xmlns:p14="http://schemas.microsoft.com/office/powerpoint/2010/main" val="266211375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14_自定义版式">
    <p:spTree>
      <p:nvGrpSpPr>
        <p:cNvPr id="1" name=""/>
        <p:cNvGrpSpPr/>
        <p:nvPr/>
      </p:nvGrpSpPr>
      <p:grpSpPr>
        <a:xfrm>
          <a:off x="0" y="0"/>
          <a:ext cx="0" cy="0"/>
          <a:chOff x="0" y="0"/>
          <a:chExt cx="0" cy="0"/>
        </a:xfrm>
      </p:grpSpPr>
      <p:sp>
        <p:nvSpPr>
          <p:cNvPr id="8" name="Content Placeholder 47">
            <a:extLst>
              <a:ext uri="{FF2B5EF4-FFF2-40B4-BE49-F238E27FC236}">
                <a16:creationId xmlns:a16="http://schemas.microsoft.com/office/drawing/2014/main" id="{3EDD8D3E-653B-4A9E-9868-3B013A65FE9F}"/>
              </a:ext>
            </a:extLst>
          </p:cNvPr>
          <p:cNvSpPr>
            <a:spLocks noGrp="1"/>
          </p:cNvSpPr>
          <p:nvPr>
            <p:ph type="pic" sz="quarter" idx="48"/>
          </p:nvPr>
        </p:nvSpPr>
        <p:spPr>
          <a:xfrm>
            <a:off x="7493157" y="529148"/>
            <a:ext cx="4248873" cy="4731130"/>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a:ln w="19050">
            <a:noFill/>
          </a:ln>
        </p:spPr>
        <p:txBody>
          <a:bodyPr anchor="ctr">
            <a:noAutofit/>
          </a:bodyPr>
          <a:lstStyle>
            <a:lvl1pPr marL="0" indent="0" algn="ctr">
              <a:buNone/>
              <a:defRPr>
                <a:solidFill>
                  <a:schemeClr val="accent6"/>
                </a:solidFill>
              </a:defRPr>
            </a:lvl1pPr>
          </a:lstStyle>
          <a:p>
            <a:r>
              <a:rPr lang="en-US" altLang="zh-CN"/>
              <a:t>Click icon to add picture</a:t>
            </a:r>
            <a:endParaRPr lang="zh-CN" altLang="en-US"/>
          </a:p>
        </p:txBody>
      </p:sp>
      <p:sp>
        <p:nvSpPr>
          <p:cNvPr id="18" name="Content Placeholder 47">
            <a:extLst>
              <a:ext uri="{FF2B5EF4-FFF2-40B4-BE49-F238E27FC236}">
                <a16:creationId xmlns:a16="http://schemas.microsoft.com/office/drawing/2014/main" id="{DD4E6A9F-7400-917B-6A6B-6BAB445E85FA}"/>
              </a:ext>
            </a:extLst>
          </p:cNvPr>
          <p:cNvSpPr>
            <a:spLocks noGrp="1"/>
          </p:cNvSpPr>
          <p:nvPr>
            <p:ph type="body" sz="quarter" idx="28" hasCustomPrompt="1"/>
          </p:nvPr>
        </p:nvSpPr>
        <p:spPr>
          <a:xfrm>
            <a:off x="517427" y="3253120"/>
            <a:ext cx="4959822" cy="2007158"/>
          </a:xfrm>
          <a:prstGeom prst="rect">
            <a:avLst/>
          </a:prstGeom>
        </p:spPr>
        <p:txBody>
          <a:bodyPr>
            <a:noAutofit/>
          </a:bodyPr>
          <a:lstStyle>
            <a:lvl1pPr marL="0" indent="0">
              <a:lnSpc>
                <a:spcPct val="100000"/>
              </a:lnSpc>
              <a:buNone/>
              <a:defRPr sz="15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19" name="Freeform: Shape 25">
            <a:extLst>
              <a:ext uri="{FF2B5EF4-FFF2-40B4-BE49-F238E27FC236}">
                <a16:creationId xmlns:a16="http://schemas.microsoft.com/office/drawing/2014/main" id="{D7BBD3E8-D5DD-C21F-3792-4880373CCDCC}"/>
              </a:ext>
            </a:extLst>
          </p:cNvPr>
          <p:cNvSpPr/>
          <p:nvPr userDrawn="1"/>
        </p:nvSpPr>
        <p:spPr>
          <a:xfrm flipH="1">
            <a:off x="7400972" y="4508725"/>
            <a:ext cx="1347680" cy="1581179"/>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a:solidFill>
              <a:schemeClr val="accent4">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20" name="Freeform: Shape 11">
            <a:extLst>
              <a:ext uri="{FF2B5EF4-FFF2-40B4-BE49-F238E27FC236}">
                <a16:creationId xmlns:a16="http://schemas.microsoft.com/office/drawing/2014/main" id="{FC461D80-0CAC-62E5-726A-63B48BEF3F25}"/>
              </a:ext>
            </a:extLst>
          </p:cNvPr>
          <p:cNvSpPr/>
          <p:nvPr userDrawn="1"/>
        </p:nvSpPr>
        <p:spPr>
          <a:xfrm>
            <a:off x="6521016" y="4772906"/>
            <a:ext cx="663381" cy="758922"/>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98682" h="5032188">
                <a:moveTo>
                  <a:pt x="2187388" y="0"/>
                </a:moveTo>
                <a:lnTo>
                  <a:pt x="4386729" y="1261035"/>
                </a:lnTo>
                <a:cubicBezTo>
                  <a:pt x="4390713" y="2103718"/>
                  <a:pt x="4394698" y="2946400"/>
                  <a:pt x="4398682" y="3789083"/>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3" name="Title 2">
            <a:extLst>
              <a:ext uri="{FF2B5EF4-FFF2-40B4-BE49-F238E27FC236}">
                <a16:creationId xmlns:a16="http://schemas.microsoft.com/office/drawing/2014/main" id="{D4944167-AFE9-AE61-AF44-B9AEE24D17D8}"/>
              </a:ext>
            </a:extLst>
          </p:cNvPr>
          <p:cNvSpPr>
            <a:spLocks noGrp="1"/>
          </p:cNvSpPr>
          <p:nvPr>
            <p:ph type="title"/>
          </p:nvPr>
        </p:nvSpPr>
        <p:spPr>
          <a:xfrm>
            <a:off x="517427" y="2497488"/>
            <a:ext cx="9823998" cy="1325563"/>
          </a:xfrm>
        </p:spPr>
        <p:txBody>
          <a:bodyPr anchor="t">
            <a:noAutofit/>
          </a:bodyPr>
          <a:lstStyle>
            <a:lvl1pPr>
              <a:defRPr>
                <a:solidFill>
                  <a:schemeClr val="accent6"/>
                </a:solidFill>
              </a:defRPr>
            </a:lvl1pPr>
          </a:lstStyle>
          <a:p>
            <a:r>
              <a:rPr lang="en-US"/>
              <a:t>Click to edit Master title style</a:t>
            </a:r>
            <a:endParaRPr lang="en-US" dirty="0"/>
          </a:p>
        </p:txBody>
      </p:sp>
      <p:sp>
        <p:nvSpPr>
          <p:cNvPr id="2" name="Footer Placeholder 1">
            <a:extLst>
              <a:ext uri="{FF2B5EF4-FFF2-40B4-BE49-F238E27FC236}">
                <a16:creationId xmlns:a16="http://schemas.microsoft.com/office/drawing/2014/main" id="{47268D53-92DA-7335-4DAB-83485CAF3FE9}"/>
              </a:ext>
            </a:extLst>
          </p:cNvPr>
          <p:cNvSpPr>
            <a:spLocks noGrp="1"/>
          </p:cNvSpPr>
          <p:nvPr>
            <p:ph type="ftr" sz="quarter" idx="49"/>
          </p:nvPr>
        </p:nvSpPr>
        <p:spPr/>
        <p:txBody>
          <a:bodyPr>
            <a:noAutofit/>
          </a:bodyPr>
          <a:lstStyle>
            <a:lvl1pPr>
              <a:defRPr>
                <a:solidFill>
                  <a:schemeClr val="accent6"/>
                </a:solidFill>
              </a:defRPr>
            </a:lvl1pPr>
          </a:lstStyle>
          <a:p>
            <a:r>
              <a:rPr lang="en-US"/>
              <a:t>Presentation title</a:t>
            </a:r>
            <a:endParaRPr lang="en-US" dirty="0"/>
          </a:p>
        </p:txBody>
      </p:sp>
      <p:sp>
        <p:nvSpPr>
          <p:cNvPr id="6" name="Slide Number Placeholder 5">
            <a:extLst>
              <a:ext uri="{FF2B5EF4-FFF2-40B4-BE49-F238E27FC236}">
                <a16:creationId xmlns:a16="http://schemas.microsoft.com/office/drawing/2014/main" id="{9F9FCB16-3643-AB04-D20E-A14FFE07F67C}"/>
              </a:ext>
            </a:extLst>
          </p:cNvPr>
          <p:cNvSpPr>
            <a:spLocks noGrp="1"/>
          </p:cNvSpPr>
          <p:nvPr>
            <p:ph type="sldNum" sz="quarter" idx="50"/>
          </p:nvPr>
        </p:nvSpPr>
        <p:spPr/>
        <p:txBody>
          <a:bodyPr>
            <a:noAutofit/>
          </a:bodyPr>
          <a:lstStyle>
            <a:lvl1pPr>
              <a:defRPr>
                <a:solidFill>
                  <a:schemeClr val="accent6"/>
                </a:solidFill>
              </a:defRPr>
            </a:lvl1pPr>
          </a:lstStyle>
          <a:p>
            <a:fld id="{47FEACEE-25B4-4A2D-B147-27296E36371D}" type="slidenum">
              <a:rPr lang="en-US" altLang="zh-CN" smtClean="0"/>
              <a:pPr/>
              <a:t>‹#›</a:t>
            </a:fld>
            <a:endParaRPr lang="en-US" altLang="zh-CN" dirty="0"/>
          </a:p>
        </p:txBody>
      </p:sp>
    </p:spTree>
    <p:extLst>
      <p:ext uri="{BB962C8B-B14F-4D97-AF65-F5344CB8AC3E}">
        <p14:creationId xmlns:p14="http://schemas.microsoft.com/office/powerpoint/2010/main" val="321327664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hank you">
    <p:spTree>
      <p:nvGrpSpPr>
        <p:cNvPr id="1" name=""/>
        <p:cNvGrpSpPr/>
        <p:nvPr/>
      </p:nvGrpSpPr>
      <p:grpSpPr>
        <a:xfrm>
          <a:off x="0" y="0"/>
          <a:ext cx="0" cy="0"/>
          <a:chOff x="0" y="0"/>
          <a:chExt cx="0" cy="0"/>
        </a:xfrm>
      </p:grpSpPr>
      <p:sp>
        <p:nvSpPr>
          <p:cNvPr id="47" name="Freeform 46">
            <a:extLst>
              <a:ext uri="{FF2B5EF4-FFF2-40B4-BE49-F238E27FC236}">
                <a16:creationId xmlns:a16="http://schemas.microsoft.com/office/drawing/2014/main" id="{39B50CEE-D9F9-B5CD-C274-BEAA5EAB37E3}"/>
              </a:ext>
            </a:extLst>
          </p:cNvPr>
          <p:cNvSpPr/>
          <p:nvPr userDrawn="1"/>
        </p:nvSpPr>
        <p:spPr>
          <a:xfrm>
            <a:off x="410352" y="12435"/>
            <a:ext cx="1455521" cy="1019127"/>
          </a:xfrm>
          <a:custGeom>
            <a:avLst/>
            <a:gdLst>
              <a:gd name="connsiteX0" fmla="*/ 219223 w 1455521"/>
              <a:gd name="connsiteY0" fmla="*/ 0 h 1019127"/>
              <a:gd name="connsiteX1" fmla="*/ 1236298 w 1455521"/>
              <a:gd name="connsiteY1" fmla="*/ 0 h 1019127"/>
              <a:gd name="connsiteX2" fmla="*/ 1455521 w 1455521"/>
              <a:gd name="connsiteY2" fmla="*/ 385779 h 1019127"/>
              <a:gd name="connsiteX3" fmla="*/ 1095615 w 1455521"/>
              <a:gd name="connsiteY3" fmla="*/ 1019127 h 1019127"/>
              <a:gd name="connsiteX4" fmla="*/ 359906 w 1455521"/>
              <a:gd name="connsiteY4" fmla="*/ 1019127 h 1019127"/>
              <a:gd name="connsiteX5" fmla="*/ 0 w 1455521"/>
              <a:gd name="connsiteY5" fmla="*/ 385779 h 10191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55521" h="1019127">
                <a:moveTo>
                  <a:pt x="219223" y="0"/>
                </a:moveTo>
                <a:lnTo>
                  <a:pt x="1236298" y="0"/>
                </a:lnTo>
                <a:lnTo>
                  <a:pt x="1455521" y="385779"/>
                </a:lnTo>
                <a:lnTo>
                  <a:pt x="1095615" y="1019127"/>
                </a:lnTo>
                <a:lnTo>
                  <a:pt x="359906" y="1019127"/>
                </a:lnTo>
                <a:lnTo>
                  <a:pt x="0" y="385779"/>
                </a:lnTo>
                <a:close/>
              </a:path>
            </a:pathLst>
          </a:custGeom>
          <a:solidFill>
            <a:schemeClr val="accent6">
              <a:lumMod val="10000"/>
              <a:lumOff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accent6"/>
              </a:solidFill>
            </a:endParaRPr>
          </a:p>
        </p:txBody>
      </p:sp>
      <p:sp>
        <p:nvSpPr>
          <p:cNvPr id="9" name="Hexagon 15">
            <a:extLst>
              <a:ext uri="{FF2B5EF4-FFF2-40B4-BE49-F238E27FC236}">
                <a16:creationId xmlns:a16="http://schemas.microsoft.com/office/drawing/2014/main" id="{93831F6E-A0DA-46E5-AF13-ED5D9ABF108D}"/>
              </a:ext>
            </a:extLst>
          </p:cNvPr>
          <p:cNvSpPr/>
          <p:nvPr userDrawn="1"/>
        </p:nvSpPr>
        <p:spPr>
          <a:xfrm>
            <a:off x="1579486" y="450004"/>
            <a:ext cx="1455521" cy="1266696"/>
          </a:xfrm>
          <a:prstGeom prst="hexagon">
            <a:avLst>
              <a:gd name="adj" fmla="val 28413"/>
              <a:gd name="vf" fmla="val 115470"/>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10" name="Hexagon 17">
            <a:extLst>
              <a:ext uri="{FF2B5EF4-FFF2-40B4-BE49-F238E27FC236}">
                <a16:creationId xmlns:a16="http://schemas.microsoft.com/office/drawing/2014/main" id="{18B06ECC-5FA7-4ACA-86BF-694240D0C05B}"/>
              </a:ext>
            </a:extLst>
          </p:cNvPr>
          <p:cNvSpPr/>
          <p:nvPr userDrawn="1"/>
        </p:nvSpPr>
        <p:spPr>
          <a:xfrm>
            <a:off x="412218" y="1136470"/>
            <a:ext cx="1455521" cy="1266696"/>
          </a:xfrm>
          <a:prstGeom prst="hexagon">
            <a:avLst>
              <a:gd name="adj" fmla="val 28413"/>
              <a:gd name="vf" fmla="val 115470"/>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11" name="Hexagon 19">
            <a:extLst>
              <a:ext uri="{FF2B5EF4-FFF2-40B4-BE49-F238E27FC236}">
                <a16:creationId xmlns:a16="http://schemas.microsoft.com/office/drawing/2014/main" id="{089AA305-8FFC-46A5-B806-D5D78320D0CD}"/>
              </a:ext>
            </a:extLst>
          </p:cNvPr>
          <p:cNvSpPr/>
          <p:nvPr userDrawn="1"/>
        </p:nvSpPr>
        <p:spPr>
          <a:xfrm>
            <a:off x="1580070" y="1812437"/>
            <a:ext cx="1455521" cy="1266696"/>
          </a:xfrm>
          <a:prstGeom prst="hexagon">
            <a:avLst>
              <a:gd name="adj" fmla="val 28413"/>
              <a:gd name="vf" fmla="val 115470"/>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12" name="Hexagon 21">
            <a:extLst>
              <a:ext uri="{FF2B5EF4-FFF2-40B4-BE49-F238E27FC236}">
                <a16:creationId xmlns:a16="http://schemas.microsoft.com/office/drawing/2014/main" id="{DB2D65ED-32BC-44B2-92F3-E16717051CA1}"/>
              </a:ext>
            </a:extLst>
          </p:cNvPr>
          <p:cNvSpPr/>
          <p:nvPr userDrawn="1"/>
        </p:nvSpPr>
        <p:spPr>
          <a:xfrm>
            <a:off x="3953772" y="4582171"/>
            <a:ext cx="1455521" cy="1266696"/>
          </a:xfrm>
          <a:prstGeom prst="hexagon">
            <a:avLst>
              <a:gd name="adj" fmla="val 28413"/>
              <a:gd name="vf" fmla="val 115470"/>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44" name="Freeform 43">
            <a:extLst>
              <a:ext uri="{FF2B5EF4-FFF2-40B4-BE49-F238E27FC236}">
                <a16:creationId xmlns:a16="http://schemas.microsoft.com/office/drawing/2014/main" id="{6100186E-95B0-AB29-6F1D-DBFBAA566DB2}"/>
              </a:ext>
            </a:extLst>
          </p:cNvPr>
          <p:cNvSpPr/>
          <p:nvPr userDrawn="1"/>
        </p:nvSpPr>
        <p:spPr>
          <a:xfrm>
            <a:off x="3955762" y="5952136"/>
            <a:ext cx="1455521" cy="932559"/>
          </a:xfrm>
          <a:custGeom>
            <a:avLst/>
            <a:gdLst>
              <a:gd name="connsiteX0" fmla="*/ 359906 w 1455521"/>
              <a:gd name="connsiteY0" fmla="*/ 0 h 932559"/>
              <a:gd name="connsiteX1" fmla="*/ 1095615 w 1455521"/>
              <a:gd name="connsiteY1" fmla="*/ 0 h 932559"/>
              <a:gd name="connsiteX2" fmla="*/ 1455521 w 1455521"/>
              <a:gd name="connsiteY2" fmla="*/ 633348 h 932559"/>
              <a:gd name="connsiteX3" fmla="*/ 1285492 w 1455521"/>
              <a:gd name="connsiteY3" fmla="*/ 932559 h 932559"/>
              <a:gd name="connsiteX4" fmla="*/ 170030 w 1455521"/>
              <a:gd name="connsiteY4" fmla="*/ 932559 h 932559"/>
              <a:gd name="connsiteX5" fmla="*/ 0 w 1455521"/>
              <a:gd name="connsiteY5" fmla="*/ 633348 h 9325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55521" h="932559">
                <a:moveTo>
                  <a:pt x="359906" y="0"/>
                </a:moveTo>
                <a:lnTo>
                  <a:pt x="1095615" y="0"/>
                </a:lnTo>
                <a:lnTo>
                  <a:pt x="1455521" y="633348"/>
                </a:lnTo>
                <a:lnTo>
                  <a:pt x="1285492" y="932559"/>
                </a:lnTo>
                <a:lnTo>
                  <a:pt x="170030" y="932559"/>
                </a:lnTo>
                <a:lnTo>
                  <a:pt x="0" y="633348"/>
                </a:lnTo>
                <a:close/>
              </a:path>
            </a:pathLst>
          </a:custGeom>
          <a:solidFill>
            <a:schemeClr val="tx2">
              <a:lumMod val="10000"/>
              <a:lumOff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accent6"/>
              </a:solidFill>
            </a:endParaRPr>
          </a:p>
        </p:txBody>
      </p:sp>
      <p:sp>
        <p:nvSpPr>
          <p:cNvPr id="14" name="Hexagon 27">
            <a:extLst>
              <a:ext uri="{FF2B5EF4-FFF2-40B4-BE49-F238E27FC236}">
                <a16:creationId xmlns:a16="http://schemas.microsoft.com/office/drawing/2014/main" id="{5275D449-7441-440B-8584-96D25256F24D}"/>
              </a:ext>
            </a:extLst>
          </p:cNvPr>
          <p:cNvSpPr/>
          <p:nvPr userDrawn="1"/>
        </p:nvSpPr>
        <p:spPr>
          <a:xfrm>
            <a:off x="2783996" y="5245443"/>
            <a:ext cx="1455521" cy="1266696"/>
          </a:xfrm>
          <a:prstGeom prst="hexagon">
            <a:avLst>
              <a:gd name="adj" fmla="val 28413"/>
              <a:gd name="vf" fmla="val 115470"/>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15" name="Hexagon 28">
            <a:extLst>
              <a:ext uri="{FF2B5EF4-FFF2-40B4-BE49-F238E27FC236}">
                <a16:creationId xmlns:a16="http://schemas.microsoft.com/office/drawing/2014/main" id="{94CFCD79-F5CD-4175-96DE-1AC2E1999DB6}"/>
              </a:ext>
            </a:extLst>
          </p:cNvPr>
          <p:cNvSpPr/>
          <p:nvPr userDrawn="1"/>
        </p:nvSpPr>
        <p:spPr>
          <a:xfrm>
            <a:off x="2767144" y="3880620"/>
            <a:ext cx="1455521" cy="1266696"/>
          </a:xfrm>
          <a:prstGeom prst="hexagon">
            <a:avLst>
              <a:gd name="adj" fmla="val 28413"/>
              <a:gd name="vf" fmla="val 115470"/>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43" name="Freeform 42">
            <a:extLst>
              <a:ext uri="{FF2B5EF4-FFF2-40B4-BE49-F238E27FC236}">
                <a16:creationId xmlns:a16="http://schemas.microsoft.com/office/drawing/2014/main" id="{C8667104-E096-23C3-4C2C-5277C2AF5C57}"/>
              </a:ext>
            </a:extLst>
          </p:cNvPr>
          <p:cNvSpPr/>
          <p:nvPr userDrawn="1"/>
        </p:nvSpPr>
        <p:spPr>
          <a:xfrm>
            <a:off x="3702" y="448131"/>
            <a:ext cx="678871" cy="1266696"/>
          </a:xfrm>
          <a:custGeom>
            <a:avLst/>
            <a:gdLst>
              <a:gd name="connsiteX0" fmla="*/ 0 w 678871"/>
              <a:gd name="connsiteY0" fmla="*/ 0 h 1266696"/>
              <a:gd name="connsiteX1" fmla="*/ 318965 w 678871"/>
              <a:gd name="connsiteY1" fmla="*/ 0 h 1266696"/>
              <a:gd name="connsiteX2" fmla="*/ 678871 w 678871"/>
              <a:gd name="connsiteY2" fmla="*/ 633348 h 1266696"/>
              <a:gd name="connsiteX3" fmla="*/ 318965 w 678871"/>
              <a:gd name="connsiteY3" fmla="*/ 1266696 h 1266696"/>
              <a:gd name="connsiteX4" fmla="*/ 0 w 678871"/>
              <a:gd name="connsiteY4" fmla="*/ 1266696 h 12666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78871" h="1266696">
                <a:moveTo>
                  <a:pt x="0" y="0"/>
                </a:moveTo>
                <a:lnTo>
                  <a:pt x="318965" y="0"/>
                </a:lnTo>
                <a:lnTo>
                  <a:pt x="678871" y="633348"/>
                </a:lnTo>
                <a:lnTo>
                  <a:pt x="318965" y="1266696"/>
                </a:lnTo>
                <a:lnTo>
                  <a:pt x="0" y="1266696"/>
                </a:lnTo>
                <a:close/>
              </a:path>
            </a:pathLst>
          </a:custGeom>
          <a:noFill/>
          <a:ln w="1905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accent6"/>
              </a:solidFill>
            </a:endParaRPr>
          </a:p>
        </p:txBody>
      </p:sp>
      <p:sp>
        <p:nvSpPr>
          <p:cNvPr id="18" name="Hexagon 31">
            <a:extLst>
              <a:ext uri="{FF2B5EF4-FFF2-40B4-BE49-F238E27FC236}">
                <a16:creationId xmlns:a16="http://schemas.microsoft.com/office/drawing/2014/main" id="{61BB4AB0-7C5C-4697-A25B-0AFD8754AB52}"/>
              </a:ext>
            </a:extLst>
          </p:cNvPr>
          <p:cNvSpPr/>
          <p:nvPr userDrawn="1"/>
        </p:nvSpPr>
        <p:spPr>
          <a:xfrm>
            <a:off x="1580353" y="3182793"/>
            <a:ext cx="1455521" cy="1266696"/>
          </a:xfrm>
          <a:prstGeom prst="hexagon">
            <a:avLst>
              <a:gd name="adj" fmla="val 28413"/>
              <a:gd name="vf" fmla="val 115470"/>
            </a:avLst>
          </a:prstGeom>
          <a:noFill/>
          <a:ln w="19050">
            <a:solidFill>
              <a:schemeClr val="accent4">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46" name="Freeform 45">
            <a:extLst>
              <a:ext uri="{FF2B5EF4-FFF2-40B4-BE49-F238E27FC236}">
                <a16:creationId xmlns:a16="http://schemas.microsoft.com/office/drawing/2014/main" id="{2363FF00-E570-D743-258E-E9FEF4F02A08}"/>
              </a:ext>
            </a:extLst>
          </p:cNvPr>
          <p:cNvSpPr/>
          <p:nvPr userDrawn="1"/>
        </p:nvSpPr>
        <p:spPr>
          <a:xfrm>
            <a:off x="6334981" y="5962237"/>
            <a:ext cx="1455521" cy="901561"/>
          </a:xfrm>
          <a:custGeom>
            <a:avLst/>
            <a:gdLst>
              <a:gd name="connsiteX0" fmla="*/ 359906 w 1455521"/>
              <a:gd name="connsiteY0" fmla="*/ 0 h 901561"/>
              <a:gd name="connsiteX1" fmla="*/ 1095615 w 1455521"/>
              <a:gd name="connsiteY1" fmla="*/ 0 h 901561"/>
              <a:gd name="connsiteX2" fmla="*/ 1455521 w 1455521"/>
              <a:gd name="connsiteY2" fmla="*/ 633348 h 901561"/>
              <a:gd name="connsiteX3" fmla="*/ 1303107 w 1455521"/>
              <a:gd name="connsiteY3" fmla="*/ 901561 h 901561"/>
              <a:gd name="connsiteX4" fmla="*/ 152415 w 1455521"/>
              <a:gd name="connsiteY4" fmla="*/ 901561 h 901561"/>
              <a:gd name="connsiteX5" fmla="*/ 0 w 1455521"/>
              <a:gd name="connsiteY5" fmla="*/ 633348 h 9015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55521" h="901561">
                <a:moveTo>
                  <a:pt x="359906" y="0"/>
                </a:moveTo>
                <a:lnTo>
                  <a:pt x="1095615" y="0"/>
                </a:lnTo>
                <a:lnTo>
                  <a:pt x="1455521" y="633348"/>
                </a:lnTo>
                <a:lnTo>
                  <a:pt x="1303107" y="901561"/>
                </a:lnTo>
                <a:lnTo>
                  <a:pt x="152415" y="901561"/>
                </a:lnTo>
                <a:lnTo>
                  <a:pt x="0" y="633348"/>
                </a:lnTo>
                <a:close/>
              </a:path>
            </a:pathLst>
          </a:custGeom>
          <a:noFill/>
          <a:ln w="1905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accent6"/>
              </a:solidFill>
            </a:endParaRPr>
          </a:p>
        </p:txBody>
      </p:sp>
      <p:sp>
        <p:nvSpPr>
          <p:cNvPr id="28" name="Content Placeholder 47">
            <a:extLst>
              <a:ext uri="{FF2B5EF4-FFF2-40B4-BE49-F238E27FC236}">
                <a16:creationId xmlns:a16="http://schemas.microsoft.com/office/drawing/2014/main" id="{073CD90F-1E45-47EC-B558-D5F638F5FE6F}"/>
              </a:ext>
            </a:extLst>
          </p:cNvPr>
          <p:cNvSpPr>
            <a:spLocks noGrp="1"/>
          </p:cNvSpPr>
          <p:nvPr>
            <p:ph type="pic" sz="quarter" idx="48"/>
          </p:nvPr>
        </p:nvSpPr>
        <p:spPr>
          <a:xfrm>
            <a:off x="2754948" y="2502098"/>
            <a:ext cx="1465840" cy="1289394"/>
          </a:xfrm>
          <a:prstGeom prst="hexagon">
            <a:avLst>
              <a:gd name="adj" fmla="val 28349"/>
              <a:gd name="vf" fmla="val 115470"/>
            </a:avLst>
          </a:prstGeom>
          <a:ln w="12700">
            <a:noFill/>
          </a:ln>
        </p:spPr>
        <p:txBody>
          <a:bodyPr>
            <a:noAutofit/>
          </a:bodyPr>
          <a:lstStyle>
            <a:lvl1pPr marL="0" indent="0" algn="l">
              <a:buFontTx/>
              <a:buNone/>
              <a:defRPr sz="1050">
                <a:solidFill>
                  <a:schemeClr val="accent6"/>
                </a:solidFill>
              </a:defRPr>
            </a:lvl1pPr>
          </a:lstStyle>
          <a:p>
            <a:r>
              <a:rPr lang="en-US" altLang="zh-CN"/>
              <a:t>Click icon to add picture</a:t>
            </a:r>
            <a:endParaRPr lang="en-US" altLang="zh-CN" dirty="0"/>
          </a:p>
        </p:txBody>
      </p:sp>
      <p:sp>
        <p:nvSpPr>
          <p:cNvPr id="29" name="Content Placeholder 47">
            <a:extLst>
              <a:ext uri="{FF2B5EF4-FFF2-40B4-BE49-F238E27FC236}">
                <a16:creationId xmlns:a16="http://schemas.microsoft.com/office/drawing/2014/main" id="{9A501203-35D0-41A5-A2A4-9F05FAB495C4}"/>
              </a:ext>
            </a:extLst>
          </p:cNvPr>
          <p:cNvSpPr>
            <a:spLocks noGrp="1"/>
          </p:cNvSpPr>
          <p:nvPr>
            <p:ph type="pic" sz="quarter" idx="49"/>
          </p:nvPr>
        </p:nvSpPr>
        <p:spPr>
          <a:xfrm>
            <a:off x="391110" y="2493385"/>
            <a:ext cx="1465840" cy="1289394"/>
          </a:xfrm>
          <a:prstGeom prst="hexagon">
            <a:avLst>
              <a:gd name="adj" fmla="val 28349"/>
              <a:gd name="vf" fmla="val 115470"/>
            </a:avLst>
          </a:prstGeom>
          <a:ln>
            <a:noFill/>
          </a:ln>
        </p:spPr>
        <p:txBody>
          <a:bodyPr>
            <a:noAutofit/>
          </a:bodyPr>
          <a:lstStyle>
            <a:lvl1pPr marL="0" indent="0" algn="l">
              <a:buFontTx/>
              <a:buNone/>
              <a:defRPr sz="1050">
                <a:solidFill>
                  <a:schemeClr val="accent6"/>
                </a:solidFill>
              </a:defRPr>
            </a:lvl1pPr>
          </a:lstStyle>
          <a:p>
            <a:r>
              <a:rPr lang="en-US" altLang="zh-CN"/>
              <a:t>Click icon to add picture</a:t>
            </a:r>
            <a:endParaRPr lang="en-US" altLang="zh-CN" dirty="0"/>
          </a:p>
        </p:txBody>
      </p:sp>
      <p:sp>
        <p:nvSpPr>
          <p:cNvPr id="30" name="Content Placeholder 47">
            <a:extLst>
              <a:ext uri="{FF2B5EF4-FFF2-40B4-BE49-F238E27FC236}">
                <a16:creationId xmlns:a16="http://schemas.microsoft.com/office/drawing/2014/main" id="{1FA62038-8BB7-45FD-896E-34738A5578BD}"/>
              </a:ext>
            </a:extLst>
          </p:cNvPr>
          <p:cNvSpPr>
            <a:spLocks noGrp="1"/>
          </p:cNvSpPr>
          <p:nvPr>
            <p:ph type="pic" sz="quarter" idx="50"/>
          </p:nvPr>
        </p:nvSpPr>
        <p:spPr>
          <a:xfrm>
            <a:off x="5151412" y="5238680"/>
            <a:ext cx="1465840" cy="1289394"/>
          </a:xfrm>
          <a:prstGeom prst="hexagon">
            <a:avLst>
              <a:gd name="adj" fmla="val 28349"/>
              <a:gd name="vf" fmla="val 115470"/>
            </a:avLst>
          </a:prstGeom>
          <a:ln w="12700">
            <a:noFill/>
          </a:ln>
        </p:spPr>
        <p:txBody>
          <a:bodyPr>
            <a:noAutofit/>
          </a:bodyPr>
          <a:lstStyle>
            <a:lvl1pPr marL="0" indent="0" algn="l">
              <a:buFontTx/>
              <a:buNone/>
              <a:defRPr sz="1050">
                <a:solidFill>
                  <a:schemeClr val="accent6"/>
                </a:solidFill>
              </a:defRPr>
            </a:lvl1pPr>
          </a:lstStyle>
          <a:p>
            <a:r>
              <a:rPr lang="en-US" altLang="zh-CN"/>
              <a:t>Click icon to add picture</a:t>
            </a:r>
            <a:endParaRPr lang="en-US" altLang="zh-CN" dirty="0"/>
          </a:p>
        </p:txBody>
      </p:sp>
      <p:sp>
        <p:nvSpPr>
          <p:cNvPr id="31" name="Content Placeholder 47">
            <a:extLst>
              <a:ext uri="{FF2B5EF4-FFF2-40B4-BE49-F238E27FC236}">
                <a16:creationId xmlns:a16="http://schemas.microsoft.com/office/drawing/2014/main" id="{9A7E0EE6-5885-489B-81A9-65DBC0016938}"/>
              </a:ext>
            </a:extLst>
          </p:cNvPr>
          <p:cNvSpPr>
            <a:spLocks noGrp="1"/>
          </p:cNvSpPr>
          <p:nvPr>
            <p:ph type="pic" sz="quarter" idx="51"/>
          </p:nvPr>
        </p:nvSpPr>
        <p:spPr>
          <a:xfrm>
            <a:off x="3948599" y="3194928"/>
            <a:ext cx="1465840" cy="1289394"/>
          </a:xfrm>
          <a:prstGeom prst="hexagon">
            <a:avLst>
              <a:gd name="adj" fmla="val 28349"/>
              <a:gd name="vf" fmla="val 115470"/>
            </a:avLst>
          </a:prstGeom>
          <a:ln w="12700">
            <a:noFill/>
          </a:ln>
        </p:spPr>
        <p:txBody>
          <a:bodyPr>
            <a:noAutofit/>
          </a:bodyPr>
          <a:lstStyle>
            <a:lvl1pPr marL="0" indent="0" algn="l">
              <a:buFontTx/>
              <a:buNone/>
              <a:defRPr sz="1050">
                <a:solidFill>
                  <a:schemeClr val="accent6"/>
                </a:solidFill>
              </a:defRPr>
            </a:lvl1pPr>
          </a:lstStyle>
          <a:p>
            <a:r>
              <a:rPr lang="en-US" altLang="zh-CN"/>
              <a:t>Click icon to add picture</a:t>
            </a:r>
            <a:endParaRPr lang="en-US" altLang="zh-CN" dirty="0"/>
          </a:p>
        </p:txBody>
      </p:sp>
      <p:sp>
        <p:nvSpPr>
          <p:cNvPr id="21" name="Content Placeholder 47" descr="Click icon to add picture">
            <a:extLst>
              <a:ext uri="{FF2B5EF4-FFF2-40B4-BE49-F238E27FC236}">
                <a16:creationId xmlns:a16="http://schemas.microsoft.com/office/drawing/2014/main" id="{B7E46D91-6194-E279-CAE3-425E21FD4A83}"/>
              </a:ext>
            </a:extLst>
          </p:cNvPr>
          <p:cNvSpPr>
            <a:spLocks noGrp="1"/>
          </p:cNvSpPr>
          <p:nvPr>
            <p:ph type="body" sz="quarter" idx="27" hasCustomPrompt="1"/>
          </p:nvPr>
        </p:nvSpPr>
        <p:spPr>
          <a:xfrm>
            <a:off x="6096000" y="3093990"/>
            <a:ext cx="3034145" cy="1879791"/>
          </a:xfrm>
          <a:prstGeom prst="rect">
            <a:avLst/>
          </a:prstGeom>
        </p:spPr>
        <p:txBody>
          <a:bodyPr anchor="t">
            <a:noAutofit/>
          </a:bodyPr>
          <a:lstStyle>
            <a:lvl1pPr marL="0" indent="0" algn="l">
              <a:lnSpc>
                <a:spcPct val="100000"/>
              </a:lnSpc>
              <a:buNone/>
              <a:defRPr sz="1800" b="0">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22" name="Title 1">
            <a:extLst>
              <a:ext uri="{FF2B5EF4-FFF2-40B4-BE49-F238E27FC236}">
                <a16:creationId xmlns:a16="http://schemas.microsoft.com/office/drawing/2014/main" id="{4722C9EB-D452-B3DF-5219-160F48DE789C}"/>
              </a:ext>
            </a:extLst>
          </p:cNvPr>
          <p:cNvSpPr>
            <a:spLocks noGrp="1"/>
          </p:cNvSpPr>
          <p:nvPr>
            <p:ph type="title"/>
          </p:nvPr>
        </p:nvSpPr>
        <p:spPr>
          <a:xfrm>
            <a:off x="6096000" y="1703538"/>
            <a:ext cx="5055698" cy="1325563"/>
          </a:xfrm>
        </p:spPr>
        <p:txBody>
          <a:bodyPr anchor="b">
            <a:noAutofit/>
          </a:bodyPr>
          <a:lstStyle>
            <a:lvl1pPr>
              <a:defRPr>
                <a:solidFill>
                  <a:schemeClr val="accent6"/>
                </a:solidFill>
              </a:defRPr>
            </a:lvl1pPr>
          </a:lstStyle>
          <a:p>
            <a:r>
              <a:rPr lang="en-US"/>
              <a:t>Click to edit Master title style</a:t>
            </a:r>
            <a:endParaRPr lang="en-US" dirty="0"/>
          </a:p>
        </p:txBody>
      </p:sp>
      <p:sp>
        <p:nvSpPr>
          <p:cNvPr id="40" name="Freeform 39">
            <a:extLst>
              <a:ext uri="{FF2B5EF4-FFF2-40B4-BE49-F238E27FC236}">
                <a16:creationId xmlns:a16="http://schemas.microsoft.com/office/drawing/2014/main" id="{E3C8467A-0A34-2A65-92FE-F12F6A3D84A6}"/>
              </a:ext>
            </a:extLst>
          </p:cNvPr>
          <p:cNvSpPr/>
          <p:nvPr userDrawn="1"/>
        </p:nvSpPr>
        <p:spPr>
          <a:xfrm>
            <a:off x="-6538" y="1815084"/>
            <a:ext cx="697438" cy="1266696"/>
          </a:xfrm>
          <a:custGeom>
            <a:avLst/>
            <a:gdLst>
              <a:gd name="connsiteX0" fmla="*/ 0 w 732607"/>
              <a:gd name="connsiteY0" fmla="*/ 0 h 1266696"/>
              <a:gd name="connsiteX1" fmla="*/ 372701 w 732607"/>
              <a:gd name="connsiteY1" fmla="*/ 0 h 1266696"/>
              <a:gd name="connsiteX2" fmla="*/ 732607 w 732607"/>
              <a:gd name="connsiteY2" fmla="*/ 633348 h 1266696"/>
              <a:gd name="connsiteX3" fmla="*/ 372701 w 732607"/>
              <a:gd name="connsiteY3" fmla="*/ 1266696 h 1266696"/>
              <a:gd name="connsiteX4" fmla="*/ 0 w 732607"/>
              <a:gd name="connsiteY4" fmla="*/ 1266696 h 1266696"/>
              <a:gd name="connsiteX0" fmla="*/ 43961 w 732607"/>
              <a:gd name="connsiteY0" fmla="*/ 8793 h 1266696"/>
              <a:gd name="connsiteX1" fmla="*/ 372701 w 732607"/>
              <a:gd name="connsiteY1" fmla="*/ 0 h 1266696"/>
              <a:gd name="connsiteX2" fmla="*/ 732607 w 732607"/>
              <a:gd name="connsiteY2" fmla="*/ 633348 h 1266696"/>
              <a:gd name="connsiteX3" fmla="*/ 372701 w 732607"/>
              <a:gd name="connsiteY3" fmla="*/ 1266696 h 1266696"/>
              <a:gd name="connsiteX4" fmla="*/ 0 w 732607"/>
              <a:gd name="connsiteY4" fmla="*/ 1266696 h 1266696"/>
              <a:gd name="connsiteX5" fmla="*/ 43961 w 732607"/>
              <a:gd name="connsiteY5" fmla="*/ 8793 h 1266696"/>
              <a:gd name="connsiteX0" fmla="*/ 8792 w 697438"/>
              <a:gd name="connsiteY0" fmla="*/ 8793 h 1266696"/>
              <a:gd name="connsiteX1" fmla="*/ 337532 w 697438"/>
              <a:gd name="connsiteY1" fmla="*/ 0 h 1266696"/>
              <a:gd name="connsiteX2" fmla="*/ 697438 w 697438"/>
              <a:gd name="connsiteY2" fmla="*/ 633348 h 1266696"/>
              <a:gd name="connsiteX3" fmla="*/ 337532 w 697438"/>
              <a:gd name="connsiteY3" fmla="*/ 1266696 h 1266696"/>
              <a:gd name="connsiteX4" fmla="*/ 0 w 697438"/>
              <a:gd name="connsiteY4" fmla="*/ 1266696 h 1266696"/>
              <a:gd name="connsiteX5" fmla="*/ 8792 w 697438"/>
              <a:gd name="connsiteY5" fmla="*/ 8793 h 12666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97438" h="1266696">
                <a:moveTo>
                  <a:pt x="8792" y="8793"/>
                </a:moveTo>
                <a:lnTo>
                  <a:pt x="337532" y="0"/>
                </a:lnTo>
                <a:lnTo>
                  <a:pt x="697438" y="633348"/>
                </a:lnTo>
                <a:lnTo>
                  <a:pt x="337532" y="1266696"/>
                </a:lnTo>
                <a:lnTo>
                  <a:pt x="0" y="1266696"/>
                </a:lnTo>
                <a:cubicBezTo>
                  <a:pt x="0" y="844464"/>
                  <a:pt x="8792" y="431025"/>
                  <a:pt x="8792" y="8793"/>
                </a:cubicBezTo>
                <a:close/>
              </a:path>
            </a:pathLst>
          </a:custGeom>
          <a:noFill/>
          <a:ln w="19050">
            <a:solidFill>
              <a:schemeClr val="accent5">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accent6"/>
              </a:solidFill>
            </a:endParaRPr>
          </a:p>
        </p:txBody>
      </p:sp>
    </p:spTree>
    <p:extLst>
      <p:ext uri="{BB962C8B-B14F-4D97-AF65-F5344CB8AC3E}">
        <p14:creationId xmlns:p14="http://schemas.microsoft.com/office/powerpoint/2010/main" val="314733420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Agenda">
    <p:spTree>
      <p:nvGrpSpPr>
        <p:cNvPr id="1" name=""/>
        <p:cNvGrpSpPr/>
        <p:nvPr/>
      </p:nvGrpSpPr>
      <p:grpSpPr>
        <a:xfrm>
          <a:off x="0" y="0"/>
          <a:ext cx="0" cy="0"/>
          <a:chOff x="0" y="0"/>
          <a:chExt cx="0" cy="0"/>
        </a:xfrm>
      </p:grpSpPr>
      <p:sp>
        <p:nvSpPr>
          <p:cNvPr id="17" name="Title 16">
            <a:extLst>
              <a:ext uri="{FF2B5EF4-FFF2-40B4-BE49-F238E27FC236}">
                <a16:creationId xmlns:a16="http://schemas.microsoft.com/office/drawing/2014/main" id="{5518B595-5A04-0768-52B1-73F11E4754EA}"/>
              </a:ext>
            </a:extLst>
          </p:cNvPr>
          <p:cNvSpPr>
            <a:spLocks noGrp="1"/>
          </p:cNvSpPr>
          <p:nvPr>
            <p:ph type="title"/>
          </p:nvPr>
        </p:nvSpPr>
        <p:spPr>
          <a:xfrm>
            <a:off x="512572" y="3435545"/>
            <a:ext cx="4253399" cy="1740114"/>
          </a:xfrm>
        </p:spPr>
        <p:txBody>
          <a:bodyPr>
            <a:noAutofit/>
          </a:bodyPr>
          <a:lstStyle>
            <a:lvl1pPr>
              <a:defRPr>
                <a:solidFill>
                  <a:schemeClr val="accent6"/>
                </a:solidFill>
              </a:defRPr>
            </a:lvl1pPr>
          </a:lstStyle>
          <a:p>
            <a:r>
              <a:rPr lang="en-US"/>
              <a:t>Click to edit Master title style</a:t>
            </a:r>
            <a:endParaRPr lang="en-US" dirty="0"/>
          </a:p>
        </p:txBody>
      </p:sp>
      <p:sp>
        <p:nvSpPr>
          <p:cNvPr id="7" name="Freeform: Shape 4">
            <a:extLst>
              <a:ext uri="{FF2B5EF4-FFF2-40B4-BE49-F238E27FC236}">
                <a16:creationId xmlns:a16="http://schemas.microsoft.com/office/drawing/2014/main" id="{AE722AFD-22D7-4BD8-B055-3867C3800E16}"/>
              </a:ext>
            </a:extLst>
          </p:cNvPr>
          <p:cNvSpPr/>
          <p:nvPr userDrawn="1"/>
        </p:nvSpPr>
        <p:spPr>
          <a:xfrm>
            <a:off x="6282845" y="525294"/>
            <a:ext cx="1913128" cy="2140085"/>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4">
              <a:lumMod val="60000"/>
              <a:lumOff val="40000"/>
            </a:schemeClr>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sz="1800" dirty="0"/>
          </a:p>
        </p:txBody>
      </p:sp>
      <p:sp>
        <p:nvSpPr>
          <p:cNvPr id="13" name="Freeform: Shape 12">
            <a:extLst>
              <a:ext uri="{FF2B5EF4-FFF2-40B4-BE49-F238E27FC236}">
                <a16:creationId xmlns:a16="http://schemas.microsoft.com/office/drawing/2014/main" id="{5D0355E4-3980-42A9-9376-74163520D39D}"/>
              </a:ext>
            </a:extLst>
          </p:cNvPr>
          <p:cNvSpPr/>
          <p:nvPr userDrawn="1"/>
        </p:nvSpPr>
        <p:spPr>
          <a:xfrm>
            <a:off x="8375472" y="496110"/>
            <a:ext cx="1913128" cy="215954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sz="1800" dirty="0"/>
          </a:p>
        </p:txBody>
      </p:sp>
      <p:sp>
        <p:nvSpPr>
          <p:cNvPr id="14" name="Freeform: Shape 13">
            <a:extLst>
              <a:ext uri="{FF2B5EF4-FFF2-40B4-BE49-F238E27FC236}">
                <a16:creationId xmlns:a16="http://schemas.microsoft.com/office/drawing/2014/main" id="{70174533-8C0E-4E82-A582-891A0555FA1F}"/>
              </a:ext>
            </a:extLst>
          </p:cNvPr>
          <p:cNvSpPr/>
          <p:nvPr userDrawn="1"/>
        </p:nvSpPr>
        <p:spPr>
          <a:xfrm>
            <a:off x="7328126" y="2310315"/>
            <a:ext cx="1913128" cy="215954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sz="1800" dirty="0"/>
          </a:p>
        </p:txBody>
      </p:sp>
      <p:sp>
        <p:nvSpPr>
          <p:cNvPr id="15" name="Freeform: Shape 14">
            <a:extLst>
              <a:ext uri="{FF2B5EF4-FFF2-40B4-BE49-F238E27FC236}">
                <a16:creationId xmlns:a16="http://schemas.microsoft.com/office/drawing/2014/main" id="{071E3938-A754-4D49-B509-249EE9BD83AB}"/>
              </a:ext>
            </a:extLst>
          </p:cNvPr>
          <p:cNvSpPr/>
          <p:nvPr userDrawn="1"/>
        </p:nvSpPr>
        <p:spPr>
          <a:xfrm>
            <a:off x="8375472" y="4095335"/>
            <a:ext cx="1913128" cy="215954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16" name="Freeform: Shape 15">
            <a:extLst>
              <a:ext uri="{FF2B5EF4-FFF2-40B4-BE49-F238E27FC236}">
                <a16:creationId xmlns:a16="http://schemas.microsoft.com/office/drawing/2014/main" id="{B9D430ED-A815-4274-966C-8192C4230569}"/>
              </a:ext>
            </a:extLst>
          </p:cNvPr>
          <p:cNvSpPr/>
          <p:nvPr userDrawn="1"/>
        </p:nvSpPr>
        <p:spPr>
          <a:xfrm>
            <a:off x="9403474" y="2310314"/>
            <a:ext cx="1913128" cy="215954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sz="1800" dirty="0"/>
          </a:p>
        </p:txBody>
      </p:sp>
      <p:sp>
        <p:nvSpPr>
          <p:cNvPr id="24" name="Content placeholder 47" descr="Click icon to add picture">
            <a:extLst>
              <a:ext uri="{FF2B5EF4-FFF2-40B4-BE49-F238E27FC236}">
                <a16:creationId xmlns:a16="http://schemas.microsoft.com/office/drawing/2014/main" id="{5414CF94-2913-4AE7-AAC3-3D61FE742888}"/>
              </a:ext>
            </a:extLst>
          </p:cNvPr>
          <p:cNvSpPr>
            <a:spLocks noGrp="1"/>
          </p:cNvSpPr>
          <p:nvPr>
            <p:ph type="body" sz="quarter" idx="28" hasCustomPrompt="1"/>
          </p:nvPr>
        </p:nvSpPr>
        <p:spPr>
          <a:xfrm>
            <a:off x="6274027" y="1076241"/>
            <a:ext cx="1913128" cy="1054727"/>
          </a:xfrm>
          <a:prstGeom prst="rect">
            <a:avLst/>
          </a:prstGeom>
        </p:spPr>
        <p:txBody>
          <a:bodyPr anchor="ctr">
            <a:noAutofit/>
          </a:bodyPr>
          <a:lstStyle>
            <a:lvl1pPr marL="0" indent="0" algn="ctr">
              <a:lnSpc>
                <a:spcPct val="100000"/>
              </a:lnSpc>
              <a:buNone/>
              <a:defRPr sz="1800" b="0" i="0">
                <a:solidFill>
                  <a:schemeClr val="accent6"/>
                </a:solidFill>
                <a:latin typeface="Abadi" panose="020B0604020104020204" pitchFamily="34" charset="0"/>
              </a:defRPr>
            </a:lvl1pPr>
            <a:lvl2pPr>
              <a:defRPr sz="1000"/>
            </a:lvl2pPr>
            <a:lvl3pPr>
              <a:defRPr sz="900"/>
            </a:lvl3pPr>
            <a:lvl4pPr>
              <a:defRPr sz="800"/>
            </a:lvl4pPr>
            <a:lvl5pPr>
              <a:defRPr sz="800"/>
            </a:lvl5pPr>
          </a:lstStyle>
          <a:p>
            <a:pPr lvl="0"/>
            <a:r>
              <a:rPr lang="en-US" altLang="zh-CN" dirty="0"/>
              <a:t>Click to edit</a:t>
            </a:r>
            <a:r>
              <a:rPr lang="zh-CN" altLang="en-US" dirty="0"/>
              <a:t> </a:t>
            </a:r>
            <a:r>
              <a:rPr lang="en-US" altLang="zh-CN" dirty="0"/>
              <a:t>Master title style </a:t>
            </a:r>
          </a:p>
        </p:txBody>
      </p:sp>
      <p:sp>
        <p:nvSpPr>
          <p:cNvPr id="26" name="Content placeholder 47" descr="Click icon to add picture">
            <a:extLst>
              <a:ext uri="{FF2B5EF4-FFF2-40B4-BE49-F238E27FC236}">
                <a16:creationId xmlns:a16="http://schemas.microsoft.com/office/drawing/2014/main" id="{3CE3485A-395E-4C5F-A00F-D230FF7CFB93}"/>
              </a:ext>
            </a:extLst>
          </p:cNvPr>
          <p:cNvSpPr>
            <a:spLocks noGrp="1"/>
          </p:cNvSpPr>
          <p:nvPr>
            <p:ph type="body" sz="quarter" idx="29" hasCustomPrompt="1"/>
          </p:nvPr>
        </p:nvSpPr>
        <p:spPr>
          <a:xfrm>
            <a:off x="8375472" y="1076241"/>
            <a:ext cx="1904890" cy="1054728"/>
          </a:xfrm>
          <a:prstGeom prst="rect">
            <a:avLst/>
          </a:prstGeom>
        </p:spPr>
        <p:txBody>
          <a:bodyPr anchor="ctr">
            <a:noAutofit/>
          </a:bodyPr>
          <a:lstStyle>
            <a:lvl1pPr marL="0" indent="0" algn="ctr">
              <a:lnSpc>
                <a:spcPct val="113000"/>
              </a:lnSpc>
              <a:buNone/>
              <a:defRPr sz="1800" b="0" i="0">
                <a:solidFill>
                  <a:schemeClr val="accent6"/>
                </a:solidFill>
                <a:latin typeface="Abadi" panose="020B0604020104020204" pitchFamily="34" charset="0"/>
              </a:defRPr>
            </a:lvl1pPr>
            <a:lvl2pPr>
              <a:defRPr sz="1000"/>
            </a:lvl2pPr>
            <a:lvl3pPr>
              <a:defRPr sz="900"/>
            </a:lvl3pPr>
            <a:lvl4pPr>
              <a:defRPr sz="800"/>
            </a:lvl4pPr>
            <a:lvl5pPr>
              <a:defRPr sz="800"/>
            </a:lvl5pPr>
          </a:lstStyle>
          <a:p>
            <a:pPr lvl="0"/>
            <a:r>
              <a:rPr lang="en-US" altLang="zh-CN" dirty="0"/>
              <a:t>Click to edit </a:t>
            </a:r>
            <a:r>
              <a:rPr lang="zh-CN" altLang="en-US" dirty="0"/>
              <a:t> </a:t>
            </a:r>
            <a:r>
              <a:rPr lang="en-US" altLang="zh-CN" dirty="0"/>
              <a:t>Master title style </a:t>
            </a:r>
          </a:p>
        </p:txBody>
      </p:sp>
      <p:sp>
        <p:nvSpPr>
          <p:cNvPr id="33" name="Content placeholder 47" descr="Click icon to add picture">
            <a:extLst>
              <a:ext uri="{FF2B5EF4-FFF2-40B4-BE49-F238E27FC236}">
                <a16:creationId xmlns:a16="http://schemas.microsoft.com/office/drawing/2014/main" id="{6A8DFBFF-5B07-49C6-ADB8-341FCD1E7531}"/>
              </a:ext>
            </a:extLst>
          </p:cNvPr>
          <p:cNvSpPr>
            <a:spLocks noGrp="1"/>
          </p:cNvSpPr>
          <p:nvPr>
            <p:ph type="body" sz="quarter" idx="30" hasCustomPrompt="1"/>
          </p:nvPr>
        </p:nvSpPr>
        <p:spPr>
          <a:xfrm>
            <a:off x="7321949" y="2844725"/>
            <a:ext cx="1914694" cy="1089194"/>
          </a:xfrm>
          <a:prstGeom prst="rect">
            <a:avLst/>
          </a:prstGeom>
        </p:spPr>
        <p:txBody>
          <a:bodyPr anchor="ctr">
            <a:noAutofit/>
          </a:bodyPr>
          <a:lstStyle>
            <a:lvl1pPr marL="0" indent="0" algn="ctr">
              <a:lnSpc>
                <a:spcPct val="113000"/>
              </a:lnSpc>
              <a:buNone/>
              <a:defRPr sz="1800" b="0" i="0">
                <a:solidFill>
                  <a:schemeClr val="accent6"/>
                </a:solidFill>
                <a:latin typeface="Abadi" panose="020B0604020104020204"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34" name="Content placeholder 47" descr="Click icon to add picture">
            <a:extLst>
              <a:ext uri="{FF2B5EF4-FFF2-40B4-BE49-F238E27FC236}">
                <a16:creationId xmlns:a16="http://schemas.microsoft.com/office/drawing/2014/main" id="{1AC7F192-CFC3-470A-9467-330212C6F52D}"/>
              </a:ext>
            </a:extLst>
          </p:cNvPr>
          <p:cNvSpPr>
            <a:spLocks noGrp="1"/>
          </p:cNvSpPr>
          <p:nvPr>
            <p:ph type="body" sz="quarter" idx="31" hasCustomPrompt="1"/>
          </p:nvPr>
        </p:nvSpPr>
        <p:spPr>
          <a:xfrm>
            <a:off x="9409651" y="2826795"/>
            <a:ext cx="1913128" cy="1107124"/>
          </a:xfrm>
          <a:prstGeom prst="rect">
            <a:avLst/>
          </a:prstGeom>
        </p:spPr>
        <p:txBody>
          <a:bodyPr anchor="ctr">
            <a:noAutofit/>
          </a:bodyPr>
          <a:lstStyle>
            <a:lvl1pPr marL="0" indent="0" algn="ctr">
              <a:lnSpc>
                <a:spcPct val="113000"/>
              </a:lnSpc>
              <a:buNone/>
              <a:defRPr sz="1800" b="0" i="0">
                <a:solidFill>
                  <a:schemeClr val="accent6"/>
                </a:solidFill>
                <a:latin typeface="Abadi" panose="020B0604020104020204"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35" name="Content placeholder 47" descr="Click icon to add picture">
            <a:extLst>
              <a:ext uri="{FF2B5EF4-FFF2-40B4-BE49-F238E27FC236}">
                <a16:creationId xmlns:a16="http://schemas.microsoft.com/office/drawing/2014/main" id="{A5D53FF3-B0CD-4D31-9128-2D2E0E89F09C}"/>
              </a:ext>
            </a:extLst>
          </p:cNvPr>
          <p:cNvSpPr>
            <a:spLocks noGrp="1"/>
          </p:cNvSpPr>
          <p:nvPr>
            <p:ph type="body" sz="quarter" idx="32" hasCustomPrompt="1"/>
          </p:nvPr>
        </p:nvSpPr>
        <p:spPr>
          <a:xfrm>
            <a:off x="8367234" y="4631270"/>
            <a:ext cx="1913128" cy="1075689"/>
          </a:xfrm>
          <a:prstGeom prst="rect">
            <a:avLst/>
          </a:prstGeom>
        </p:spPr>
        <p:txBody>
          <a:bodyPr anchor="ctr">
            <a:noAutofit/>
          </a:bodyPr>
          <a:lstStyle>
            <a:lvl1pPr marL="0" indent="0" algn="ctr">
              <a:lnSpc>
                <a:spcPct val="113000"/>
              </a:lnSpc>
              <a:buNone/>
              <a:defRPr sz="1800" b="0" i="0">
                <a:solidFill>
                  <a:schemeClr val="accent6"/>
                </a:solidFill>
                <a:latin typeface="Abadi" panose="020B0604020104020204"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6" name="Freeform: Shape 6">
            <a:extLst>
              <a:ext uri="{FF2B5EF4-FFF2-40B4-BE49-F238E27FC236}">
                <a16:creationId xmlns:a16="http://schemas.microsoft.com/office/drawing/2014/main" id="{4D27EAE5-5D14-4E2B-9A4E-E1CE7C26F40F}"/>
              </a:ext>
            </a:extLst>
          </p:cNvPr>
          <p:cNvSpPr/>
          <p:nvPr userDrawn="1"/>
        </p:nvSpPr>
        <p:spPr>
          <a:xfrm>
            <a:off x="630971" y="606175"/>
            <a:ext cx="1913128" cy="2140085"/>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29" name="Freeform 28">
            <a:extLst>
              <a:ext uri="{FF2B5EF4-FFF2-40B4-BE49-F238E27FC236}">
                <a16:creationId xmlns:a16="http://schemas.microsoft.com/office/drawing/2014/main" id="{0B88ADED-0863-78D3-7710-E131932E965F}"/>
              </a:ext>
            </a:extLst>
          </p:cNvPr>
          <p:cNvSpPr/>
          <p:nvPr userDrawn="1"/>
        </p:nvSpPr>
        <p:spPr>
          <a:xfrm>
            <a:off x="10460480" y="505838"/>
            <a:ext cx="1731521" cy="2159541"/>
          </a:xfrm>
          <a:custGeom>
            <a:avLst/>
            <a:gdLst>
              <a:gd name="connsiteX0" fmla="*/ 953758 w 1731521"/>
              <a:gd name="connsiteY0" fmla="*/ 0 h 2159541"/>
              <a:gd name="connsiteX1" fmla="*/ 1731521 w 1731521"/>
              <a:gd name="connsiteY1" fmla="*/ 438909 h 2159541"/>
              <a:gd name="connsiteX2" fmla="*/ 1731521 w 1731521"/>
              <a:gd name="connsiteY2" fmla="*/ 1724628 h 2159541"/>
              <a:gd name="connsiteX3" fmla="*/ 956364 w 1731521"/>
              <a:gd name="connsiteY3" fmla="*/ 2159541 h 2159541"/>
              <a:gd name="connsiteX4" fmla="*/ 0 w 1731521"/>
              <a:gd name="connsiteY4" fmla="*/ 1623503 h 2159541"/>
              <a:gd name="connsiteX5" fmla="*/ 0 w 1731521"/>
              <a:gd name="connsiteY5" fmla="*/ 543733 h 21595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731521" h="2159541">
                <a:moveTo>
                  <a:pt x="953758" y="0"/>
                </a:moveTo>
                <a:lnTo>
                  <a:pt x="1731521" y="438909"/>
                </a:lnTo>
                <a:lnTo>
                  <a:pt x="1731521" y="1724628"/>
                </a:lnTo>
                <a:lnTo>
                  <a:pt x="956364" y="2159541"/>
                </a:lnTo>
                <a:lnTo>
                  <a:pt x="0" y="1623503"/>
                </a:lnTo>
                <a:lnTo>
                  <a:pt x="0" y="543733"/>
                </a:lnTo>
                <a:close/>
              </a:path>
            </a:pathLst>
          </a:cu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8" name="Freeform 27">
            <a:extLst>
              <a:ext uri="{FF2B5EF4-FFF2-40B4-BE49-F238E27FC236}">
                <a16:creationId xmlns:a16="http://schemas.microsoft.com/office/drawing/2014/main" id="{32435EB1-8BEE-9EEE-D9E4-E53D56B7E09C}"/>
              </a:ext>
            </a:extLst>
          </p:cNvPr>
          <p:cNvSpPr/>
          <p:nvPr userDrawn="1"/>
        </p:nvSpPr>
        <p:spPr>
          <a:xfrm>
            <a:off x="11498097" y="2436654"/>
            <a:ext cx="698022" cy="1868948"/>
          </a:xfrm>
          <a:custGeom>
            <a:avLst/>
            <a:gdLst>
              <a:gd name="connsiteX0" fmla="*/ 698022 w 698022"/>
              <a:gd name="connsiteY0" fmla="*/ 0 h 1868948"/>
              <a:gd name="connsiteX1" fmla="*/ 698022 w 698022"/>
              <a:gd name="connsiteY1" fmla="*/ 1868948 h 1868948"/>
              <a:gd name="connsiteX2" fmla="*/ 0 w 698022"/>
              <a:gd name="connsiteY2" fmla="*/ 1477709 h 1868948"/>
              <a:gd name="connsiteX3" fmla="*/ 0 w 698022"/>
              <a:gd name="connsiteY3" fmla="*/ 397939 h 1868948"/>
            </a:gdLst>
            <a:ahLst/>
            <a:cxnLst>
              <a:cxn ang="0">
                <a:pos x="connsiteX0" y="connsiteY0"/>
              </a:cxn>
              <a:cxn ang="0">
                <a:pos x="connsiteX1" y="connsiteY1"/>
              </a:cxn>
              <a:cxn ang="0">
                <a:pos x="connsiteX2" y="connsiteY2"/>
              </a:cxn>
              <a:cxn ang="0">
                <a:pos x="connsiteX3" y="connsiteY3"/>
              </a:cxn>
            </a:cxnLst>
            <a:rect l="l" t="t" r="r" b="b"/>
            <a:pathLst>
              <a:path w="698022" h="1868948">
                <a:moveTo>
                  <a:pt x="698022" y="0"/>
                </a:moveTo>
                <a:lnTo>
                  <a:pt x="698022" y="1868948"/>
                </a:lnTo>
                <a:lnTo>
                  <a:pt x="0" y="1477709"/>
                </a:lnTo>
                <a:lnTo>
                  <a:pt x="0" y="397939"/>
                </a:lnTo>
                <a:close/>
              </a:path>
            </a:pathLst>
          </a:cu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30" name="Freeform 29">
            <a:extLst>
              <a:ext uri="{FF2B5EF4-FFF2-40B4-BE49-F238E27FC236}">
                <a16:creationId xmlns:a16="http://schemas.microsoft.com/office/drawing/2014/main" id="{2692688E-3654-181E-6244-F2CED7612746}"/>
              </a:ext>
            </a:extLst>
          </p:cNvPr>
          <p:cNvSpPr/>
          <p:nvPr userDrawn="1"/>
        </p:nvSpPr>
        <p:spPr>
          <a:xfrm>
            <a:off x="10460480" y="4114794"/>
            <a:ext cx="1731521" cy="2159541"/>
          </a:xfrm>
          <a:custGeom>
            <a:avLst/>
            <a:gdLst>
              <a:gd name="connsiteX0" fmla="*/ 953758 w 1731521"/>
              <a:gd name="connsiteY0" fmla="*/ 0 h 2159541"/>
              <a:gd name="connsiteX1" fmla="*/ 1731521 w 1731521"/>
              <a:gd name="connsiteY1" fmla="*/ 438909 h 2159541"/>
              <a:gd name="connsiteX2" fmla="*/ 1731521 w 1731521"/>
              <a:gd name="connsiteY2" fmla="*/ 1724629 h 2159541"/>
              <a:gd name="connsiteX3" fmla="*/ 956364 w 1731521"/>
              <a:gd name="connsiteY3" fmla="*/ 2159541 h 2159541"/>
              <a:gd name="connsiteX4" fmla="*/ 0 w 1731521"/>
              <a:gd name="connsiteY4" fmla="*/ 1623503 h 2159541"/>
              <a:gd name="connsiteX5" fmla="*/ 0 w 1731521"/>
              <a:gd name="connsiteY5" fmla="*/ 543733 h 21595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731521" h="2159541">
                <a:moveTo>
                  <a:pt x="953758" y="0"/>
                </a:moveTo>
                <a:lnTo>
                  <a:pt x="1731521" y="438909"/>
                </a:lnTo>
                <a:lnTo>
                  <a:pt x="1731521" y="1724629"/>
                </a:lnTo>
                <a:lnTo>
                  <a:pt x="956364" y="2159541"/>
                </a:lnTo>
                <a:lnTo>
                  <a:pt x="0" y="1623503"/>
                </a:lnTo>
                <a:lnTo>
                  <a:pt x="0" y="543733"/>
                </a:lnTo>
                <a:close/>
              </a:path>
            </a:pathLst>
          </a:cu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1" name="Freeform: Shape 10">
            <a:extLst>
              <a:ext uri="{FF2B5EF4-FFF2-40B4-BE49-F238E27FC236}">
                <a16:creationId xmlns:a16="http://schemas.microsoft.com/office/drawing/2014/main" id="{01796F5D-2CC8-44C2-B5B5-E61BEFFF5A72}"/>
              </a:ext>
            </a:extLst>
          </p:cNvPr>
          <p:cNvSpPr/>
          <p:nvPr userDrawn="1"/>
        </p:nvSpPr>
        <p:spPr>
          <a:xfrm>
            <a:off x="5252937" y="2290859"/>
            <a:ext cx="1913128" cy="215954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12" name="Freeform: Shape 11">
            <a:extLst>
              <a:ext uri="{FF2B5EF4-FFF2-40B4-BE49-F238E27FC236}">
                <a16:creationId xmlns:a16="http://schemas.microsoft.com/office/drawing/2014/main" id="{73093633-6A91-42B5-961C-4B3A5DDF2146}"/>
              </a:ext>
            </a:extLst>
          </p:cNvPr>
          <p:cNvSpPr/>
          <p:nvPr userDrawn="1"/>
        </p:nvSpPr>
        <p:spPr>
          <a:xfrm>
            <a:off x="6310033" y="4056424"/>
            <a:ext cx="1913128" cy="215954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2" name="Footer Placeholder 1">
            <a:extLst>
              <a:ext uri="{FF2B5EF4-FFF2-40B4-BE49-F238E27FC236}">
                <a16:creationId xmlns:a16="http://schemas.microsoft.com/office/drawing/2014/main" id="{D6B1A7E0-D0BF-7FCA-D296-94BFC0D611C5}"/>
              </a:ext>
            </a:extLst>
          </p:cNvPr>
          <p:cNvSpPr>
            <a:spLocks noGrp="1"/>
          </p:cNvSpPr>
          <p:nvPr>
            <p:ph type="ftr" sz="quarter" idx="33"/>
          </p:nvPr>
        </p:nvSpPr>
        <p:spPr>
          <a:xfrm>
            <a:off x="484632" y="6217920"/>
            <a:ext cx="4114800" cy="365125"/>
          </a:xfrm>
        </p:spPr>
        <p:txBody>
          <a:bodyPr/>
          <a:lstStyle>
            <a:lvl1pPr>
              <a:defRPr>
                <a:solidFill>
                  <a:schemeClr val="accent6"/>
                </a:solidFill>
              </a:defRPr>
            </a:lvl1pPr>
          </a:lstStyle>
          <a:p>
            <a:r>
              <a:rPr lang="en-US"/>
              <a:t>Presentation title</a:t>
            </a:r>
            <a:endParaRPr lang="en-US" dirty="0"/>
          </a:p>
        </p:txBody>
      </p:sp>
      <p:sp>
        <p:nvSpPr>
          <p:cNvPr id="3" name="Slide Number Placeholder 2">
            <a:extLst>
              <a:ext uri="{FF2B5EF4-FFF2-40B4-BE49-F238E27FC236}">
                <a16:creationId xmlns:a16="http://schemas.microsoft.com/office/drawing/2014/main" id="{FCAC10D1-DF42-8734-0793-84312B963E62}"/>
              </a:ext>
            </a:extLst>
          </p:cNvPr>
          <p:cNvSpPr>
            <a:spLocks noGrp="1"/>
          </p:cNvSpPr>
          <p:nvPr>
            <p:ph type="sldNum" sz="quarter" idx="34"/>
          </p:nvPr>
        </p:nvSpPr>
        <p:spPr>
          <a:xfrm>
            <a:off x="11194169" y="6217920"/>
            <a:ext cx="458592" cy="365125"/>
          </a:xfrm>
        </p:spPr>
        <p:txBody>
          <a:bodyPr/>
          <a:lstStyle>
            <a:lvl1pPr>
              <a:defRPr>
                <a:solidFill>
                  <a:schemeClr val="accent6"/>
                </a:solidFill>
              </a:defRPr>
            </a:lvl1pPr>
          </a:lstStyle>
          <a:p>
            <a:fld id="{47FEACEE-25B4-4A2D-B147-27296E36371D}" type="slidenum">
              <a:rPr lang="en-US" altLang="zh-CN" smtClean="0"/>
              <a:pPr/>
              <a:t>‹#›</a:t>
            </a:fld>
            <a:endParaRPr lang="en-US" altLang="zh-CN" dirty="0"/>
          </a:p>
        </p:txBody>
      </p:sp>
    </p:spTree>
    <p:extLst>
      <p:ext uri="{BB962C8B-B14F-4D97-AF65-F5344CB8AC3E}">
        <p14:creationId xmlns:p14="http://schemas.microsoft.com/office/powerpoint/2010/main" val="862097048"/>
      </p:ext>
    </p:extLst>
  </p:cSld>
  <p:clrMapOvr>
    <a:masterClrMapping/>
  </p:clrMapOvr>
  <p:extLst>
    <p:ext uri="{DCECCB84-F9BA-43D5-87BE-67443E8EF086}">
      <p15:sldGuideLst xmlns:p15="http://schemas.microsoft.com/office/powerpoint/2012/main">
        <p15:guide id="1" orient="horz" pos="528">
          <p15:clr>
            <a:srgbClr val="FBAE40"/>
          </p15:clr>
        </p15:guide>
        <p15:guide id="2" pos="504" userDrawn="1">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1_自定义版式">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50C1D3CF-F6AF-93EB-C40E-C278E58442C0}"/>
              </a:ext>
            </a:extLst>
          </p:cNvPr>
          <p:cNvSpPr>
            <a:spLocks noGrp="1"/>
          </p:cNvSpPr>
          <p:nvPr>
            <p:ph type="title"/>
          </p:nvPr>
        </p:nvSpPr>
        <p:spPr>
          <a:xfrm>
            <a:off x="509574" y="2096892"/>
            <a:ext cx="5117162" cy="1325563"/>
          </a:xfrm>
        </p:spPr>
        <p:txBody>
          <a:bodyPr>
            <a:noAutofit/>
          </a:bodyPr>
          <a:lstStyle>
            <a:lvl1pPr>
              <a:defRPr>
                <a:solidFill>
                  <a:schemeClr val="accent6"/>
                </a:solidFill>
              </a:defRPr>
            </a:lvl1pPr>
          </a:lstStyle>
          <a:p>
            <a:r>
              <a:rPr lang="en-US"/>
              <a:t>Click to edit Master title style</a:t>
            </a:r>
            <a:endParaRPr lang="en-US" dirty="0"/>
          </a:p>
        </p:txBody>
      </p:sp>
      <p:sp>
        <p:nvSpPr>
          <p:cNvPr id="14" name="Content placeholder 47">
            <a:extLst>
              <a:ext uri="{FF2B5EF4-FFF2-40B4-BE49-F238E27FC236}">
                <a16:creationId xmlns:a16="http://schemas.microsoft.com/office/drawing/2014/main" id="{E61594E5-F661-407F-9B5E-62267D2E6AAD}"/>
              </a:ext>
            </a:extLst>
          </p:cNvPr>
          <p:cNvSpPr>
            <a:spLocks noGrp="1"/>
          </p:cNvSpPr>
          <p:nvPr>
            <p:ph type="body" sz="quarter" idx="28" hasCustomPrompt="1"/>
          </p:nvPr>
        </p:nvSpPr>
        <p:spPr>
          <a:xfrm>
            <a:off x="509574" y="3435546"/>
            <a:ext cx="4260180" cy="1294530"/>
          </a:xfrm>
          <a:prstGeom prst="rect">
            <a:avLst/>
          </a:prstGeom>
        </p:spPr>
        <p:txBody>
          <a:bodyPr>
            <a:noAutofit/>
          </a:bodyPr>
          <a:lstStyle>
            <a:lvl1pPr marL="0" indent="0">
              <a:lnSpc>
                <a:spcPct val="100000"/>
              </a:lnSpc>
              <a:buNone/>
              <a:defRPr sz="15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21" name="Picture Placeholder 20">
            <a:extLst>
              <a:ext uri="{FF2B5EF4-FFF2-40B4-BE49-F238E27FC236}">
                <a16:creationId xmlns:a16="http://schemas.microsoft.com/office/drawing/2014/main" id="{988BDF24-3B67-5B77-0D48-319FA7FD0F65}"/>
              </a:ext>
            </a:extLst>
          </p:cNvPr>
          <p:cNvSpPr>
            <a:spLocks noGrp="1"/>
          </p:cNvSpPr>
          <p:nvPr>
            <p:ph type="pic" sz="quarter" idx="51"/>
          </p:nvPr>
        </p:nvSpPr>
        <p:spPr>
          <a:xfrm>
            <a:off x="5745001" y="0"/>
            <a:ext cx="6446999" cy="6858000"/>
          </a:xfrm>
          <a:custGeom>
            <a:avLst/>
            <a:gdLst>
              <a:gd name="connsiteX0" fmla="*/ 2550369 w 6483642"/>
              <a:gd name="connsiteY0" fmla="*/ 0 h 6858000"/>
              <a:gd name="connsiteX1" fmla="*/ 4338592 w 6483642"/>
              <a:gd name="connsiteY1" fmla="*/ 0 h 6858000"/>
              <a:gd name="connsiteX2" fmla="*/ 6483642 w 6483642"/>
              <a:gd name="connsiteY2" fmla="*/ 1338386 h 6858000"/>
              <a:gd name="connsiteX3" fmla="*/ 6483642 w 6483642"/>
              <a:gd name="connsiteY3" fmla="*/ 5624376 h 6858000"/>
              <a:gd name="connsiteX4" fmla="*/ 4378767 w 6483642"/>
              <a:gd name="connsiteY4" fmla="*/ 6858000 h 6858000"/>
              <a:gd name="connsiteX5" fmla="*/ 2590564 w 6483642"/>
              <a:gd name="connsiteY5" fmla="*/ 6858000 h 6858000"/>
              <a:gd name="connsiteX6" fmla="*/ 133 w 6483642"/>
              <a:gd name="connsiteY6" fmla="*/ 5332429 h 6858000"/>
              <a:gd name="connsiteX7" fmla="*/ 20164 w 6483642"/>
              <a:gd name="connsiteY7" fmla="*/ 1404433 h 6858000"/>
              <a:gd name="connsiteX0" fmla="*/ 2530205 w 6463478"/>
              <a:gd name="connsiteY0" fmla="*/ 0 h 6858000"/>
              <a:gd name="connsiteX1" fmla="*/ 4318428 w 6463478"/>
              <a:gd name="connsiteY1" fmla="*/ 0 h 6858000"/>
              <a:gd name="connsiteX2" fmla="*/ 6463478 w 6463478"/>
              <a:gd name="connsiteY2" fmla="*/ 1338386 h 6858000"/>
              <a:gd name="connsiteX3" fmla="*/ 6463478 w 6463478"/>
              <a:gd name="connsiteY3" fmla="*/ 5624376 h 6858000"/>
              <a:gd name="connsiteX4" fmla="*/ 4358603 w 6463478"/>
              <a:gd name="connsiteY4" fmla="*/ 6858000 h 6858000"/>
              <a:gd name="connsiteX5" fmla="*/ 2570400 w 6463478"/>
              <a:gd name="connsiteY5" fmla="*/ 6858000 h 6858000"/>
              <a:gd name="connsiteX6" fmla="*/ 17140 w 6463478"/>
              <a:gd name="connsiteY6" fmla="*/ 5339864 h 6858000"/>
              <a:gd name="connsiteX7" fmla="*/ 0 w 6463478"/>
              <a:gd name="connsiteY7" fmla="*/ 1404433 h 6858000"/>
              <a:gd name="connsiteX8" fmla="*/ 2530205 w 6463478"/>
              <a:gd name="connsiteY8" fmla="*/ 0 h 6858000"/>
              <a:gd name="connsiteX0" fmla="*/ 2513726 w 6446999"/>
              <a:gd name="connsiteY0" fmla="*/ 0 h 6858000"/>
              <a:gd name="connsiteX1" fmla="*/ 4301949 w 6446999"/>
              <a:gd name="connsiteY1" fmla="*/ 0 h 6858000"/>
              <a:gd name="connsiteX2" fmla="*/ 6446999 w 6446999"/>
              <a:gd name="connsiteY2" fmla="*/ 1338386 h 6858000"/>
              <a:gd name="connsiteX3" fmla="*/ 6446999 w 6446999"/>
              <a:gd name="connsiteY3" fmla="*/ 5624376 h 6858000"/>
              <a:gd name="connsiteX4" fmla="*/ 4342124 w 6446999"/>
              <a:gd name="connsiteY4" fmla="*/ 6858000 h 6858000"/>
              <a:gd name="connsiteX5" fmla="*/ 2553921 w 6446999"/>
              <a:gd name="connsiteY5" fmla="*/ 6858000 h 6858000"/>
              <a:gd name="connsiteX6" fmla="*/ 661 w 6446999"/>
              <a:gd name="connsiteY6" fmla="*/ 5339864 h 6858000"/>
              <a:gd name="connsiteX7" fmla="*/ 299 w 6446999"/>
              <a:gd name="connsiteY7" fmla="*/ 1396044 h 6858000"/>
              <a:gd name="connsiteX8" fmla="*/ 2513726 w 6446999"/>
              <a:gd name="connsiteY8"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446999" h="6858000">
                <a:moveTo>
                  <a:pt x="2513726" y="0"/>
                </a:moveTo>
                <a:lnTo>
                  <a:pt x="4301949" y="0"/>
                </a:lnTo>
                <a:lnTo>
                  <a:pt x="6446999" y="1338386"/>
                </a:lnTo>
                <a:lnTo>
                  <a:pt x="6446999" y="5624376"/>
                </a:lnTo>
                <a:lnTo>
                  <a:pt x="4342124" y="6858000"/>
                </a:lnTo>
                <a:lnTo>
                  <a:pt x="2553921" y="6858000"/>
                </a:lnTo>
                <a:lnTo>
                  <a:pt x="661" y="5339864"/>
                </a:lnTo>
                <a:cubicBezTo>
                  <a:pt x="-1473" y="4048155"/>
                  <a:pt x="2433" y="2687753"/>
                  <a:pt x="299" y="1396044"/>
                </a:cubicBezTo>
                <a:lnTo>
                  <a:pt x="2513726" y="0"/>
                </a:lnTo>
                <a:close/>
              </a:path>
            </a:pathLst>
          </a:custGeom>
          <a:noFill/>
        </p:spPr>
        <p:txBody>
          <a:bodyPr wrap="square" anchor="ctr">
            <a:noAutofit/>
          </a:bodyPr>
          <a:lstStyle>
            <a:lvl1pPr marL="0" marR="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lang="en-US" dirty="0">
                <a:solidFill>
                  <a:schemeClr val="accent6"/>
                </a:solidFill>
              </a:defRPr>
            </a:lvl1p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lang="en-US" altLang="zh-CN"/>
              <a:t>Click icon to add picture</a:t>
            </a:r>
            <a:endParaRPr lang="en-US" dirty="0"/>
          </a:p>
        </p:txBody>
      </p:sp>
      <p:sp>
        <p:nvSpPr>
          <p:cNvPr id="5" name="Footer Placeholder 4">
            <a:extLst>
              <a:ext uri="{FF2B5EF4-FFF2-40B4-BE49-F238E27FC236}">
                <a16:creationId xmlns:a16="http://schemas.microsoft.com/office/drawing/2014/main" id="{41F6C45B-70BB-86F1-1866-F93BEC26ACF8}"/>
              </a:ext>
            </a:extLst>
          </p:cNvPr>
          <p:cNvSpPr>
            <a:spLocks noGrp="1"/>
          </p:cNvSpPr>
          <p:nvPr>
            <p:ph type="ftr" sz="quarter" idx="52"/>
          </p:nvPr>
        </p:nvSpPr>
        <p:spPr/>
        <p:txBody>
          <a:bodyPr>
            <a:noAutofit/>
          </a:bodyPr>
          <a:lstStyle>
            <a:lvl1pPr>
              <a:defRPr>
                <a:solidFill>
                  <a:schemeClr val="accent6"/>
                </a:solidFill>
              </a:defRPr>
            </a:lvl1pPr>
          </a:lstStyle>
          <a:p>
            <a:r>
              <a:rPr lang="en-US"/>
              <a:t>Presentation title</a:t>
            </a:r>
            <a:endParaRPr lang="en-US" dirty="0"/>
          </a:p>
        </p:txBody>
      </p:sp>
      <p:sp>
        <p:nvSpPr>
          <p:cNvPr id="7" name="Slide Number Placeholder 6">
            <a:extLst>
              <a:ext uri="{FF2B5EF4-FFF2-40B4-BE49-F238E27FC236}">
                <a16:creationId xmlns:a16="http://schemas.microsoft.com/office/drawing/2014/main" id="{0870044D-485D-043B-9D5B-C01AA8E06447}"/>
              </a:ext>
            </a:extLst>
          </p:cNvPr>
          <p:cNvSpPr>
            <a:spLocks noGrp="1"/>
          </p:cNvSpPr>
          <p:nvPr>
            <p:ph type="sldNum" sz="quarter" idx="53"/>
          </p:nvPr>
        </p:nvSpPr>
        <p:spPr/>
        <p:txBody>
          <a:bodyPr>
            <a:noAutofit/>
          </a:bodyPr>
          <a:lstStyle>
            <a:lvl1pPr>
              <a:defRPr>
                <a:solidFill>
                  <a:schemeClr val="accent6"/>
                </a:solidFill>
              </a:defRPr>
            </a:lvl1pPr>
          </a:lstStyle>
          <a:p>
            <a:fld id="{47FEACEE-25B4-4A2D-B147-27296E36371D}" type="slidenum">
              <a:rPr lang="en-US" altLang="zh-CN" smtClean="0"/>
              <a:pPr/>
              <a:t>‹#›</a:t>
            </a:fld>
            <a:endParaRPr lang="en-US" altLang="zh-CN" dirty="0"/>
          </a:p>
        </p:txBody>
      </p:sp>
    </p:spTree>
    <p:extLst>
      <p:ext uri="{BB962C8B-B14F-4D97-AF65-F5344CB8AC3E}">
        <p14:creationId xmlns:p14="http://schemas.microsoft.com/office/powerpoint/2010/main" val="416125984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8" name="Title Placeholder 4">
            <a:extLst>
              <a:ext uri="{FF2B5EF4-FFF2-40B4-BE49-F238E27FC236}">
                <a16:creationId xmlns:a16="http://schemas.microsoft.com/office/drawing/2014/main" id="{F73BF8E3-2426-5D65-6582-D4B03C765A5D}"/>
              </a:ext>
            </a:extLst>
          </p:cNvPr>
          <p:cNvSpPr>
            <a:spLocks noGrp="1"/>
          </p:cNvSpPr>
          <p:nvPr>
            <p:ph type="title"/>
          </p:nvPr>
        </p:nvSpPr>
        <p:spPr>
          <a:xfrm>
            <a:off x="6710510" y="2016579"/>
            <a:ext cx="4441188" cy="2775857"/>
          </a:xfrm>
          <a:prstGeom prst="rect">
            <a:avLst/>
          </a:prstGeom>
        </p:spPr>
        <p:txBody>
          <a:bodyPr vert="horz" lIns="91440" tIns="45720" rIns="91440" bIns="45720" rtlCol="0" anchor="ctr">
            <a:noAutofit/>
          </a:bodyPr>
          <a:lstStyle>
            <a:lvl1pPr>
              <a:defRPr>
                <a:solidFill>
                  <a:schemeClr val="accent6"/>
                </a:solidFill>
              </a:defRPr>
            </a:lvl1pPr>
          </a:lstStyle>
          <a:p>
            <a:r>
              <a:rPr lang="en-US"/>
              <a:t>Click to edit Master title style</a:t>
            </a:r>
            <a:endParaRPr lang="en-US" dirty="0"/>
          </a:p>
        </p:txBody>
      </p:sp>
      <p:sp>
        <p:nvSpPr>
          <p:cNvPr id="18" name="Hexagon 17">
            <a:extLst>
              <a:ext uri="{FF2B5EF4-FFF2-40B4-BE49-F238E27FC236}">
                <a16:creationId xmlns:a16="http://schemas.microsoft.com/office/drawing/2014/main" id="{ADF8D8A3-175E-9A50-A98B-3766DAAB5EE2}"/>
              </a:ext>
            </a:extLst>
          </p:cNvPr>
          <p:cNvSpPr/>
          <p:nvPr userDrawn="1"/>
        </p:nvSpPr>
        <p:spPr>
          <a:xfrm rot="5400000">
            <a:off x="1308232" y="2004972"/>
            <a:ext cx="3593592" cy="2880360"/>
          </a:xfrm>
          <a:prstGeom prst="hexagon">
            <a:avLst>
              <a:gd name="adj" fmla="val 31211"/>
              <a:gd name="vf" fmla="val 11547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11" name="Text 47" descr="Click icon to add picture">
            <a:extLst>
              <a:ext uri="{FF2B5EF4-FFF2-40B4-BE49-F238E27FC236}">
                <a16:creationId xmlns:a16="http://schemas.microsoft.com/office/drawing/2014/main" id="{B264F104-ED4D-9A7F-E598-295893E05B7F}"/>
              </a:ext>
            </a:extLst>
          </p:cNvPr>
          <p:cNvSpPr>
            <a:spLocks noGrp="1"/>
          </p:cNvSpPr>
          <p:nvPr>
            <p:ph type="body" sz="quarter" idx="28" hasCustomPrompt="1"/>
          </p:nvPr>
        </p:nvSpPr>
        <p:spPr>
          <a:xfrm>
            <a:off x="2319235" y="2911781"/>
            <a:ext cx="1570612" cy="1070829"/>
          </a:xfrm>
          <a:prstGeom prst="rect">
            <a:avLst/>
          </a:prstGeom>
        </p:spPr>
        <p:txBody>
          <a:bodyPr>
            <a:noAutofit/>
          </a:bodyPr>
          <a:lstStyle>
            <a:lvl1pPr marL="0" indent="0" algn="ctr">
              <a:lnSpc>
                <a:spcPct val="113000"/>
              </a:lnSpc>
              <a:buNone/>
              <a:defRPr sz="1800" b="1" cap="all" baseline="0">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17" name="Picture Placeholder 16">
            <a:extLst>
              <a:ext uri="{FF2B5EF4-FFF2-40B4-BE49-F238E27FC236}">
                <a16:creationId xmlns:a16="http://schemas.microsoft.com/office/drawing/2014/main" id="{7A084A88-6A62-9495-6CFE-1127D5CAAAB2}"/>
              </a:ext>
            </a:extLst>
          </p:cNvPr>
          <p:cNvSpPr>
            <a:spLocks noGrp="1"/>
          </p:cNvSpPr>
          <p:nvPr>
            <p:ph type="pic" sz="quarter" idx="47"/>
          </p:nvPr>
        </p:nvSpPr>
        <p:spPr>
          <a:xfrm>
            <a:off x="581710" y="555648"/>
            <a:ext cx="5045662" cy="5783096"/>
          </a:xfrm>
          <a:custGeom>
            <a:avLst/>
            <a:gdLst>
              <a:gd name="connsiteX0" fmla="*/ 2523318 w 5045662"/>
              <a:gd name="connsiteY0" fmla="*/ 1092708 h 5783096"/>
              <a:gd name="connsiteX1" fmla="*/ 1083139 w 5045662"/>
              <a:gd name="connsiteY1" fmla="*/ 1991697 h 5783096"/>
              <a:gd name="connsiteX2" fmla="*/ 1083139 w 5045662"/>
              <a:gd name="connsiteY2" fmla="*/ 3787311 h 5783096"/>
              <a:gd name="connsiteX3" fmla="*/ 2523318 w 5045662"/>
              <a:gd name="connsiteY3" fmla="*/ 4686300 h 5783096"/>
              <a:gd name="connsiteX4" fmla="*/ 3963497 w 5045662"/>
              <a:gd name="connsiteY4" fmla="*/ 3787311 h 5783096"/>
              <a:gd name="connsiteX5" fmla="*/ 3963497 w 5045662"/>
              <a:gd name="connsiteY5" fmla="*/ 1991697 h 5783096"/>
              <a:gd name="connsiteX6" fmla="*/ 2470122 w 5045662"/>
              <a:gd name="connsiteY6" fmla="*/ 0 h 5783096"/>
              <a:gd name="connsiteX7" fmla="*/ 5037208 w 5045662"/>
              <a:gd name="connsiteY7" fmla="*/ 1458369 h 5783096"/>
              <a:gd name="connsiteX8" fmla="*/ 5045662 w 5045662"/>
              <a:gd name="connsiteY8" fmla="*/ 4339769 h 5783096"/>
              <a:gd name="connsiteX9" fmla="*/ 2561576 w 5045662"/>
              <a:gd name="connsiteY9" fmla="*/ 5783096 h 5783096"/>
              <a:gd name="connsiteX10" fmla="*/ 24164 w 5045662"/>
              <a:gd name="connsiteY10" fmla="*/ 4354881 h 5783096"/>
              <a:gd name="connsiteX11" fmla="*/ 0 w 5045662"/>
              <a:gd name="connsiteY11" fmla="*/ 1453765 h 57830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045662" h="5783096">
                <a:moveTo>
                  <a:pt x="2523318" y="1092708"/>
                </a:moveTo>
                <a:lnTo>
                  <a:pt x="1083139" y="1991697"/>
                </a:lnTo>
                <a:lnTo>
                  <a:pt x="1083139" y="3787311"/>
                </a:lnTo>
                <a:lnTo>
                  <a:pt x="2523318" y="4686300"/>
                </a:lnTo>
                <a:lnTo>
                  <a:pt x="3963497" y="3787311"/>
                </a:lnTo>
                <a:lnTo>
                  <a:pt x="3963497" y="1991697"/>
                </a:lnTo>
                <a:close/>
                <a:moveTo>
                  <a:pt x="2470122" y="0"/>
                </a:moveTo>
                <a:lnTo>
                  <a:pt x="5037208" y="1458369"/>
                </a:lnTo>
                <a:cubicBezTo>
                  <a:pt x="5040026" y="2418836"/>
                  <a:pt x="5042844" y="3379302"/>
                  <a:pt x="5045662" y="4339769"/>
                </a:cubicBezTo>
                <a:lnTo>
                  <a:pt x="2561576" y="5783096"/>
                </a:lnTo>
                <a:lnTo>
                  <a:pt x="24164" y="4354881"/>
                </a:lnTo>
                <a:lnTo>
                  <a:pt x="0" y="1453765"/>
                </a:lnTo>
                <a:close/>
              </a:path>
            </a:pathLst>
          </a:custGeom>
        </p:spPr>
        <p:txBody>
          <a:bodyPr wrap="square" tIns="457200">
            <a:noAutofit/>
          </a:bodyPr>
          <a:lstStyle>
            <a:lvl1pPr marL="0" indent="0" algn="ctr">
              <a:buNone/>
              <a:defRPr>
                <a:solidFill>
                  <a:schemeClr val="accent6"/>
                </a:solidFill>
              </a:defRPr>
            </a:lvl1pPr>
          </a:lstStyle>
          <a:p>
            <a:r>
              <a:rPr lang="en-US"/>
              <a:t>Click icon to add picture</a:t>
            </a:r>
            <a:endParaRPr lang="en-US" dirty="0"/>
          </a:p>
        </p:txBody>
      </p:sp>
    </p:spTree>
    <p:extLst>
      <p:ext uri="{BB962C8B-B14F-4D97-AF65-F5344CB8AC3E}">
        <p14:creationId xmlns:p14="http://schemas.microsoft.com/office/powerpoint/2010/main" val="340771134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42BC57-1D8D-9F59-24F9-1E8232279959}"/>
              </a:ext>
            </a:extLst>
          </p:cNvPr>
          <p:cNvSpPr>
            <a:spLocks noGrp="1"/>
          </p:cNvSpPr>
          <p:nvPr>
            <p:ph type="title"/>
          </p:nvPr>
        </p:nvSpPr>
        <p:spPr>
          <a:xfrm>
            <a:off x="587829" y="507076"/>
            <a:ext cx="10515600" cy="1115434"/>
          </a:xfrm>
        </p:spPr>
        <p:txBody>
          <a:bodyPr/>
          <a:lstStyle>
            <a:lvl1pPr>
              <a:defRPr>
                <a:solidFill>
                  <a:schemeClr val="accent6"/>
                </a:solidFill>
              </a:defRPr>
            </a:lvl1pPr>
          </a:lstStyle>
          <a:p>
            <a:r>
              <a:rPr lang="en-US"/>
              <a:t>Click to edit Master title style</a:t>
            </a:r>
          </a:p>
        </p:txBody>
      </p:sp>
      <p:sp>
        <p:nvSpPr>
          <p:cNvPr id="11" name="Content placeholder 47">
            <a:extLst>
              <a:ext uri="{FF2B5EF4-FFF2-40B4-BE49-F238E27FC236}">
                <a16:creationId xmlns:a16="http://schemas.microsoft.com/office/drawing/2014/main" id="{561744A6-D3EA-42C3-8E71-3BB8BA1E6149}"/>
              </a:ext>
            </a:extLst>
          </p:cNvPr>
          <p:cNvSpPr>
            <a:spLocks noGrp="1"/>
          </p:cNvSpPr>
          <p:nvPr>
            <p:ph type="chart" sz="quarter" idx="27" hasCustomPrompt="1"/>
          </p:nvPr>
        </p:nvSpPr>
        <p:spPr>
          <a:xfrm>
            <a:off x="587829" y="1622510"/>
            <a:ext cx="10889796" cy="4155757"/>
          </a:xfrm>
          <a:prstGeom prst="rect">
            <a:avLst/>
          </a:prstGeom>
        </p:spPr>
        <p:txBody>
          <a:bodyPr/>
          <a:lstStyle>
            <a:lvl1pPr>
              <a:defRPr>
                <a:solidFill>
                  <a:schemeClr val="accent6"/>
                </a:solidFill>
              </a:defRPr>
            </a:lvl1pPr>
          </a:lstStyle>
          <a:p>
            <a:r>
              <a:rPr lang="en-US" altLang="zh-CN" dirty="0"/>
              <a:t>Click to edit master text style</a:t>
            </a:r>
            <a:endParaRPr lang="zh-CN" altLang="en-US"/>
          </a:p>
        </p:txBody>
      </p:sp>
      <p:sp>
        <p:nvSpPr>
          <p:cNvPr id="3" name="Footer Placeholder 2">
            <a:extLst>
              <a:ext uri="{FF2B5EF4-FFF2-40B4-BE49-F238E27FC236}">
                <a16:creationId xmlns:a16="http://schemas.microsoft.com/office/drawing/2014/main" id="{D1C82179-6F61-D1EC-D800-74B748B37F0E}"/>
              </a:ext>
            </a:extLst>
          </p:cNvPr>
          <p:cNvSpPr>
            <a:spLocks noGrp="1"/>
          </p:cNvSpPr>
          <p:nvPr>
            <p:ph type="ftr" sz="quarter" idx="28"/>
          </p:nvPr>
        </p:nvSpPr>
        <p:spPr/>
        <p:txBody>
          <a:bodyPr/>
          <a:lstStyle>
            <a:lvl1pPr>
              <a:defRPr>
                <a:solidFill>
                  <a:schemeClr val="accent6"/>
                </a:solidFill>
              </a:defRPr>
            </a:lvl1pPr>
          </a:lstStyle>
          <a:p>
            <a:r>
              <a:rPr lang="en-US"/>
              <a:t>Presentation title</a:t>
            </a:r>
            <a:endParaRPr lang="en-US" dirty="0"/>
          </a:p>
        </p:txBody>
      </p:sp>
      <p:sp>
        <p:nvSpPr>
          <p:cNvPr id="5" name="Slide Number Placeholder 4">
            <a:extLst>
              <a:ext uri="{FF2B5EF4-FFF2-40B4-BE49-F238E27FC236}">
                <a16:creationId xmlns:a16="http://schemas.microsoft.com/office/drawing/2014/main" id="{38803A51-0211-9F66-D20B-444BC94AA39E}"/>
              </a:ext>
            </a:extLst>
          </p:cNvPr>
          <p:cNvSpPr>
            <a:spLocks noGrp="1"/>
          </p:cNvSpPr>
          <p:nvPr>
            <p:ph type="sldNum" sz="quarter" idx="29"/>
          </p:nvPr>
        </p:nvSpPr>
        <p:spPr/>
        <p:txBody>
          <a:bodyPr/>
          <a:lstStyle>
            <a:lvl1pPr>
              <a:defRPr>
                <a:solidFill>
                  <a:schemeClr val="accent6"/>
                </a:solidFill>
              </a:defRPr>
            </a:lvl1pPr>
          </a:lstStyle>
          <a:p>
            <a:fld id="{47FEACEE-25B4-4A2D-B147-27296E36371D}" type="slidenum">
              <a:rPr lang="en-US" altLang="zh-CN" smtClean="0"/>
              <a:pPr/>
              <a:t>‹#›</a:t>
            </a:fld>
            <a:endParaRPr lang="en-US" altLang="zh-CN" dirty="0"/>
          </a:p>
        </p:txBody>
      </p:sp>
    </p:spTree>
    <p:extLst>
      <p:ext uri="{BB962C8B-B14F-4D97-AF65-F5344CB8AC3E}">
        <p14:creationId xmlns:p14="http://schemas.microsoft.com/office/powerpoint/2010/main" val="267682720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and Content with design">
    <p:spTree>
      <p:nvGrpSpPr>
        <p:cNvPr id="1" name=""/>
        <p:cNvGrpSpPr/>
        <p:nvPr/>
      </p:nvGrpSpPr>
      <p:grpSpPr>
        <a:xfrm>
          <a:off x="0" y="0"/>
          <a:ext cx="0" cy="0"/>
          <a:chOff x="0" y="0"/>
          <a:chExt cx="0" cy="0"/>
        </a:xfrm>
      </p:grpSpPr>
      <p:sp>
        <p:nvSpPr>
          <p:cNvPr id="11" name="Title Placeholder 4">
            <a:extLst>
              <a:ext uri="{FF2B5EF4-FFF2-40B4-BE49-F238E27FC236}">
                <a16:creationId xmlns:a16="http://schemas.microsoft.com/office/drawing/2014/main" id="{05751864-B11A-0286-13EA-2AC2A2C8DD5D}"/>
              </a:ext>
            </a:extLst>
          </p:cNvPr>
          <p:cNvSpPr>
            <a:spLocks noGrp="1"/>
          </p:cNvSpPr>
          <p:nvPr>
            <p:ph type="title"/>
          </p:nvPr>
        </p:nvSpPr>
        <p:spPr>
          <a:xfrm>
            <a:off x="581709" y="721538"/>
            <a:ext cx="10889796" cy="1418998"/>
          </a:xfrm>
          <a:prstGeom prst="rect">
            <a:avLst/>
          </a:prstGeom>
        </p:spPr>
        <p:txBody>
          <a:bodyPr vert="horz" lIns="91440" tIns="45720" rIns="91440" bIns="45720" rtlCol="0" anchor="t">
            <a:noAutofit/>
          </a:bodyPr>
          <a:lstStyle>
            <a:lvl1pPr>
              <a:defRPr>
                <a:solidFill>
                  <a:schemeClr val="accent6"/>
                </a:solidFill>
              </a:defRPr>
            </a:lvl1pPr>
          </a:lstStyle>
          <a:p>
            <a:r>
              <a:rPr lang="en-US"/>
              <a:t>Click to edit Master title style</a:t>
            </a:r>
            <a:endParaRPr lang="en-US" dirty="0"/>
          </a:p>
        </p:txBody>
      </p:sp>
      <p:sp>
        <p:nvSpPr>
          <p:cNvPr id="10" name="Table placeholder">
            <a:extLst>
              <a:ext uri="{FF2B5EF4-FFF2-40B4-BE49-F238E27FC236}">
                <a16:creationId xmlns:a16="http://schemas.microsoft.com/office/drawing/2014/main" id="{CFC5FF09-DE50-4155-81A0-5DD9B700F205}"/>
              </a:ext>
            </a:extLst>
          </p:cNvPr>
          <p:cNvSpPr>
            <a:spLocks noGrp="1"/>
          </p:cNvSpPr>
          <p:nvPr>
            <p:ph type="tbl" sz="quarter" idx="27" hasCustomPrompt="1"/>
          </p:nvPr>
        </p:nvSpPr>
        <p:spPr>
          <a:xfrm>
            <a:off x="581709" y="1614198"/>
            <a:ext cx="10889796" cy="4317856"/>
          </a:xfrm>
          <a:prstGeom prst="rect">
            <a:avLst/>
          </a:prstGeom>
        </p:spPr>
        <p:txBody>
          <a:bodyPr>
            <a:noAutofit/>
          </a:bodyPr>
          <a:lstStyle>
            <a:lvl1pPr>
              <a:defRPr>
                <a:solidFill>
                  <a:schemeClr val="accent6"/>
                </a:solidFill>
              </a:defRPr>
            </a:lvl1pPr>
          </a:lstStyle>
          <a:p>
            <a:r>
              <a:rPr lang="en-US" altLang="zh-CN" dirty="0"/>
              <a:t>Click to edit master text style</a:t>
            </a:r>
            <a:endParaRPr lang="zh-CN" altLang="en-US"/>
          </a:p>
        </p:txBody>
      </p:sp>
      <p:sp>
        <p:nvSpPr>
          <p:cNvPr id="9" name="Freeform: Shape 5">
            <a:extLst>
              <a:ext uri="{FF2B5EF4-FFF2-40B4-BE49-F238E27FC236}">
                <a16:creationId xmlns:a16="http://schemas.microsoft.com/office/drawing/2014/main" id="{3F619E6B-153E-B522-47EB-4104C405736C}"/>
              </a:ext>
            </a:extLst>
          </p:cNvPr>
          <p:cNvSpPr/>
          <p:nvPr userDrawn="1"/>
        </p:nvSpPr>
        <p:spPr>
          <a:xfrm>
            <a:off x="10551278" y="4665388"/>
            <a:ext cx="603952" cy="681742"/>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12" name="Freeform 11">
            <a:extLst>
              <a:ext uri="{FF2B5EF4-FFF2-40B4-BE49-F238E27FC236}">
                <a16:creationId xmlns:a16="http://schemas.microsoft.com/office/drawing/2014/main" id="{687A7B3D-E004-6D6A-5979-8F1BADBC9237}"/>
              </a:ext>
            </a:extLst>
          </p:cNvPr>
          <p:cNvSpPr/>
          <p:nvPr userDrawn="1"/>
        </p:nvSpPr>
        <p:spPr>
          <a:xfrm>
            <a:off x="10524774" y="5146146"/>
            <a:ext cx="1667226" cy="1711855"/>
          </a:xfrm>
          <a:custGeom>
            <a:avLst/>
            <a:gdLst>
              <a:gd name="connsiteX0" fmla="*/ 998834 w 1667226"/>
              <a:gd name="connsiteY0" fmla="*/ 0 h 1711855"/>
              <a:gd name="connsiteX1" fmla="*/ 1667226 w 1667226"/>
              <a:gd name="connsiteY1" fmla="*/ 373790 h 1711855"/>
              <a:gd name="connsiteX2" fmla="*/ 1667226 w 1667226"/>
              <a:gd name="connsiteY2" fmla="*/ 1711855 h 1711855"/>
              <a:gd name="connsiteX3" fmla="*/ 48502 w 1667226"/>
              <a:gd name="connsiteY3" fmla="*/ 1711855 h 1711855"/>
              <a:gd name="connsiteX4" fmla="*/ 0 w 1667226"/>
              <a:gd name="connsiteY4" fmla="*/ 1684915 h 1711855"/>
              <a:gd name="connsiteX5" fmla="*/ 0 w 1667226"/>
              <a:gd name="connsiteY5" fmla="*/ 564300 h 17118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67226" h="1711855">
                <a:moveTo>
                  <a:pt x="998834" y="0"/>
                </a:moveTo>
                <a:lnTo>
                  <a:pt x="1667226" y="373790"/>
                </a:lnTo>
                <a:lnTo>
                  <a:pt x="1667226" y="1711855"/>
                </a:lnTo>
                <a:lnTo>
                  <a:pt x="48502" y="1711855"/>
                </a:lnTo>
                <a:lnTo>
                  <a:pt x="0" y="1684915"/>
                </a:lnTo>
                <a:lnTo>
                  <a:pt x="0" y="564300"/>
                </a:lnTo>
                <a:close/>
              </a:path>
            </a:pathLst>
          </a:custGeom>
          <a:noFill/>
          <a:ln w="1905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accent6"/>
              </a:solidFill>
            </a:endParaRPr>
          </a:p>
        </p:txBody>
      </p:sp>
      <p:sp>
        <p:nvSpPr>
          <p:cNvPr id="13" name="Freeform: Shape 11">
            <a:extLst>
              <a:ext uri="{FF2B5EF4-FFF2-40B4-BE49-F238E27FC236}">
                <a16:creationId xmlns:a16="http://schemas.microsoft.com/office/drawing/2014/main" id="{A4CA3A93-BDBF-112D-54A0-05BF6B06BCC1}"/>
              </a:ext>
            </a:extLst>
          </p:cNvPr>
          <p:cNvSpPr/>
          <p:nvPr userDrawn="1"/>
        </p:nvSpPr>
        <p:spPr>
          <a:xfrm>
            <a:off x="10177285" y="5347130"/>
            <a:ext cx="748554" cy="85636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98682" h="5032188">
                <a:moveTo>
                  <a:pt x="2187388" y="0"/>
                </a:moveTo>
                <a:lnTo>
                  <a:pt x="4386729" y="1261035"/>
                </a:lnTo>
                <a:cubicBezTo>
                  <a:pt x="4390713" y="2103718"/>
                  <a:pt x="4394698" y="2946400"/>
                  <a:pt x="4398682" y="3789083"/>
                </a:cubicBezTo>
                <a:lnTo>
                  <a:pt x="2193365" y="5032188"/>
                </a:lnTo>
                <a:lnTo>
                  <a:pt x="0" y="3783106"/>
                </a:lnTo>
                <a:lnTo>
                  <a:pt x="0" y="1267012"/>
                </a:lnTo>
                <a:lnTo>
                  <a:pt x="2187388" y="0"/>
                </a:lnTo>
                <a:close/>
              </a:path>
            </a:pathLst>
          </a:custGeom>
          <a:solidFill>
            <a:schemeClr val="accent4">
              <a:lumMod val="60000"/>
              <a:lumOff val="4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2" name="Footer Placeholder 1">
            <a:extLst>
              <a:ext uri="{FF2B5EF4-FFF2-40B4-BE49-F238E27FC236}">
                <a16:creationId xmlns:a16="http://schemas.microsoft.com/office/drawing/2014/main" id="{5F7A154B-D8F5-C1FB-307D-496380875BD1}"/>
              </a:ext>
            </a:extLst>
          </p:cNvPr>
          <p:cNvSpPr>
            <a:spLocks noGrp="1"/>
          </p:cNvSpPr>
          <p:nvPr>
            <p:ph type="ftr" sz="quarter" idx="28"/>
          </p:nvPr>
        </p:nvSpPr>
        <p:spPr/>
        <p:txBody>
          <a:bodyPr>
            <a:noAutofit/>
          </a:bodyPr>
          <a:lstStyle>
            <a:lvl1pPr>
              <a:defRPr>
                <a:solidFill>
                  <a:schemeClr val="accent6"/>
                </a:solidFill>
              </a:defRPr>
            </a:lvl1pPr>
          </a:lstStyle>
          <a:p>
            <a:r>
              <a:rPr lang="en-US"/>
              <a:t>Presentation title</a:t>
            </a:r>
            <a:endParaRPr lang="en-US" dirty="0"/>
          </a:p>
        </p:txBody>
      </p:sp>
      <p:sp>
        <p:nvSpPr>
          <p:cNvPr id="5" name="Slide Number Placeholder 4">
            <a:extLst>
              <a:ext uri="{FF2B5EF4-FFF2-40B4-BE49-F238E27FC236}">
                <a16:creationId xmlns:a16="http://schemas.microsoft.com/office/drawing/2014/main" id="{D728715E-D2CE-A33E-1A28-4E627F239BBE}"/>
              </a:ext>
            </a:extLst>
          </p:cNvPr>
          <p:cNvSpPr>
            <a:spLocks noGrp="1"/>
          </p:cNvSpPr>
          <p:nvPr>
            <p:ph type="sldNum" sz="quarter" idx="29"/>
          </p:nvPr>
        </p:nvSpPr>
        <p:spPr/>
        <p:txBody>
          <a:bodyPr>
            <a:noAutofit/>
          </a:bodyPr>
          <a:lstStyle>
            <a:lvl1pPr>
              <a:defRPr>
                <a:solidFill>
                  <a:schemeClr val="accent6"/>
                </a:solidFill>
              </a:defRPr>
            </a:lvl1pPr>
          </a:lstStyle>
          <a:p>
            <a:fld id="{47FEACEE-25B4-4A2D-B147-27296E36371D}" type="slidenum">
              <a:rPr lang="en-US" altLang="zh-CN" smtClean="0"/>
              <a:pPr/>
              <a:t>‹#›</a:t>
            </a:fld>
            <a:endParaRPr lang="en-US" altLang="zh-CN" dirty="0"/>
          </a:p>
        </p:txBody>
      </p:sp>
    </p:spTree>
    <p:extLst>
      <p:ext uri="{BB962C8B-B14F-4D97-AF65-F5344CB8AC3E}">
        <p14:creationId xmlns:p14="http://schemas.microsoft.com/office/powerpoint/2010/main" val="212125630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Quote ">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8BF58E95-E9E1-28E6-FB2F-DE808892233F}"/>
              </a:ext>
            </a:extLst>
          </p:cNvPr>
          <p:cNvSpPr>
            <a:spLocks noGrp="1"/>
          </p:cNvSpPr>
          <p:nvPr>
            <p:ph type="title" hasCustomPrompt="1"/>
          </p:nvPr>
        </p:nvSpPr>
        <p:spPr>
          <a:xfrm>
            <a:off x="6099079" y="1856195"/>
            <a:ext cx="4518122" cy="1688906"/>
          </a:xfrm>
        </p:spPr>
        <p:txBody>
          <a:bodyPr anchor="b">
            <a:noAutofit/>
          </a:bodyPr>
          <a:lstStyle>
            <a:lvl1pPr>
              <a:defRPr sz="2700">
                <a:latin typeface="+mn-lt"/>
              </a:defRPr>
            </a:lvl1pPr>
          </a:lstStyle>
          <a:p>
            <a:r>
              <a:rPr lang="en-US" dirty="0"/>
              <a:t>Click to edit </a:t>
            </a:r>
            <a:r>
              <a:rPr lang="en-US" altLang="zh-CN" dirty="0"/>
              <a:t>Text</a:t>
            </a:r>
            <a:r>
              <a:rPr lang="zh-CN" altLang="en-US" dirty="0"/>
              <a:t> </a:t>
            </a:r>
            <a:r>
              <a:rPr lang="en-US" dirty="0"/>
              <a:t>style</a:t>
            </a:r>
          </a:p>
        </p:txBody>
      </p:sp>
      <p:sp>
        <p:nvSpPr>
          <p:cNvPr id="11" name="subtitle 47">
            <a:extLst>
              <a:ext uri="{FF2B5EF4-FFF2-40B4-BE49-F238E27FC236}">
                <a16:creationId xmlns:a16="http://schemas.microsoft.com/office/drawing/2014/main" id="{3B45AD65-2B81-A368-E5F0-5C61D0B1DFEB}"/>
              </a:ext>
            </a:extLst>
          </p:cNvPr>
          <p:cNvSpPr>
            <a:spLocks noGrp="1"/>
          </p:cNvSpPr>
          <p:nvPr>
            <p:ph type="body" sz="quarter" idx="29" hasCustomPrompt="1"/>
          </p:nvPr>
        </p:nvSpPr>
        <p:spPr>
          <a:xfrm>
            <a:off x="6095999" y="3695015"/>
            <a:ext cx="4672693" cy="1688906"/>
          </a:xfrm>
          <a:prstGeom prst="rect">
            <a:avLst/>
          </a:prstGeom>
        </p:spPr>
        <p:txBody>
          <a:bodyPr>
            <a:noAutofit/>
          </a:bodyPr>
          <a:lstStyle>
            <a:lvl1pPr marL="0" indent="0">
              <a:lnSpc>
                <a:spcPct val="100000"/>
              </a:lnSpc>
              <a:buNone/>
              <a:defRPr sz="1500" b="0">
                <a:solidFill>
                  <a:schemeClr val="accent4"/>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4" name="Freeform: Shape 5">
            <a:extLst>
              <a:ext uri="{FF2B5EF4-FFF2-40B4-BE49-F238E27FC236}">
                <a16:creationId xmlns:a16="http://schemas.microsoft.com/office/drawing/2014/main" id="{0CA4AA19-0D07-46AB-AC12-64054BBBB499}"/>
              </a:ext>
            </a:extLst>
          </p:cNvPr>
          <p:cNvSpPr/>
          <p:nvPr userDrawn="1"/>
        </p:nvSpPr>
        <p:spPr>
          <a:xfrm>
            <a:off x="3843559" y="722518"/>
            <a:ext cx="1244907" cy="1405252"/>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5">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5" name="Freeform: Shape 6">
            <a:extLst>
              <a:ext uri="{FF2B5EF4-FFF2-40B4-BE49-F238E27FC236}">
                <a16:creationId xmlns:a16="http://schemas.microsoft.com/office/drawing/2014/main" id="{DF781D9E-0DF5-4DDA-84E6-35DFB054158C}"/>
              </a:ext>
            </a:extLst>
          </p:cNvPr>
          <p:cNvSpPr/>
          <p:nvPr userDrawn="1"/>
        </p:nvSpPr>
        <p:spPr>
          <a:xfrm>
            <a:off x="1223929" y="1436914"/>
            <a:ext cx="2857005" cy="3269776"/>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4">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sz="1600" dirty="0"/>
          </a:p>
        </p:txBody>
      </p:sp>
      <p:sp>
        <p:nvSpPr>
          <p:cNvPr id="6" name="Freeform: Shape 7">
            <a:extLst>
              <a:ext uri="{FF2B5EF4-FFF2-40B4-BE49-F238E27FC236}">
                <a16:creationId xmlns:a16="http://schemas.microsoft.com/office/drawing/2014/main" id="{86BA1075-E23C-4BC9-8F67-B2E408F864D2}"/>
              </a:ext>
            </a:extLst>
          </p:cNvPr>
          <p:cNvSpPr/>
          <p:nvPr userDrawn="1"/>
        </p:nvSpPr>
        <p:spPr>
          <a:xfrm>
            <a:off x="758702" y="3457554"/>
            <a:ext cx="1208037" cy="1381756"/>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8" name="Freeform: Shape 11">
            <a:extLst>
              <a:ext uri="{FF2B5EF4-FFF2-40B4-BE49-F238E27FC236}">
                <a16:creationId xmlns:a16="http://schemas.microsoft.com/office/drawing/2014/main" id="{B2A4CA75-D17E-243B-9C56-A63C75AF6D56}"/>
              </a:ext>
            </a:extLst>
          </p:cNvPr>
          <p:cNvSpPr/>
          <p:nvPr userDrawn="1"/>
        </p:nvSpPr>
        <p:spPr>
          <a:xfrm>
            <a:off x="2917915" y="4662164"/>
            <a:ext cx="663381" cy="758922"/>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98682" h="5032188">
                <a:moveTo>
                  <a:pt x="2187388" y="0"/>
                </a:moveTo>
                <a:lnTo>
                  <a:pt x="4386729" y="1261035"/>
                </a:lnTo>
                <a:cubicBezTo>
                  <a:pt x="4390713" y="2103718"/>
                  <a:pt x="4394698" y="2946400"/>
                  <a:pt x="4398682" y="3789083"/>
                </a:cubicBezTo>
                <a:lnTo>
                  <a:pt x="2193365" y="5032188"/>
                </a:lnTo>
                <a:lnTo>
                  <a:pt x="0" y="3783106"/>
                </a:lnTo>
                <a:lnTo>
                  <a:pt x="0" y="1267012"/>
                </a:lnTo>
                <a:lnTo>
                  <a:pt x="2187388" y="0"/>
                </a:lnTo>
                <a:close/>
              </a:path>
            </a:pathLst>
          </a:custGeom>
          <a:solidFill>
            <a:schemeClr val="accent4">
              <a:lumMod val="20000"/>
              <a:lumOff val="8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Posterama Text SemiBold"/>
              <a:ea typeface="+mn-ea"/>
              <a:cs typeface="+mn-cs"/>
            </a:endParaRPr>
          </a:p>
        </p:txBody>
      </p:sp>
      <p:sp>
        <p:nvSpPr>
          <p:cNvPr id="3" name="Footer Placeholder 2">
            <a:extLst>
              <a:ext uri="{FF2B5EF4-FFF2-40B4-BE49-F238E27FC236}">
                <a16:creationId xmlns:a16="http://schemas.microsoft.com/office/drawing/2014/main" id="{7964077E-956B-EA3A-700F-A833D82341FE}"/>
              </a:ext>
            </a:extLst>
          </p:cNvPr>
          <p:cNvSpPr>
            <a:spLocks noGrp="1"/>
          </p:cNvSpPr>
          <p:nvPr>
            <p:ph type="ftr" sz="quarter" idx="30"/>
          </p:nvPr>
        </p:nvSpPr>
        <p:spPr/>
        <p:txBody>
          <a:bodyPr>
            <a:noAutofit/>
          </a:bodyPr>
          <a:lstStyle/>
          <a:p>
            <a:r>
              <a:rPr lang="en-US" noProof="0"/>
              <a:t>Presentation title</a:t>
            </a:r>
            <a:endParaRPr lang="en-US" noProof="0" dirty="0"/>
          </a:p>
        </p:txBody>
      </p:sp>
      <p:sp>
        <p:nvSpPr>
          <p:cNvPr id="10" name="Slide Number Placeholder 9">
            <a:extLst>
              <a:ext uri="{FF2B5EF4-FFF2-40B4-BE49-F238E27FC236}">
                <a16:creationId xmlns:a16="http://schemas.microsoft.com/office/drawing/2014/main" id="{8ED455D4-27F3-B6AD-2A20-7475F307E5E4}"/>
              </a:ext>
            </a:extLst>
          </p:cNvPr>
          <p:cNvSpPr>
            <a:spLocks noGrp="1"/>
          </p:cNvSpPr>
          <p:nvPr>
            <p:ph type="sldNum" sz="quarter" idx="31"/>
          </p:nvPr>
        </p:nvSpPr>
        <p:spPr/>
        <p:txBody>
          <a:bodyPr>
            <a:noAutofit/>
          </a:bodyPr>
          <a:lstStyle/>
          <a:p>
            <a:fld id="{47FEACEE-25B4-4A2D-B147-27296E36371D}" type="slidenum">
              <a:rPr lang="en-US" altLang="zh-CN" noProof="0" smtClean="0"/>
              <a:pPr/>
              <a:t>‹#›</a:t>
            </a:fld>
            <a:endParaRPr lang="en-US" altLang="zh-CN" noProof="0" dirty="0"/>
          </a:p>
        </p:txBody>
      </p:sp>
    </p:spTree>
    <p:extLst>
      <p:ext uri="{BB962C8B-B14F-4D97-AF65-F5344CB8AC3E}">
        <p14:creationId xmlns:p14="http://schemas.microsoft.com/office/powerpoint/2010/main" val="12564122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4 Team Members">
    <p:spTree>
      <p:nvGrpSpPr>
        <p:cNvPr id="1" name=""/>
        <p:cNvGrpSpPr/>
        <p:nvPr/>
      </p:nvGrpSpPr>
      <p:grpSpPr>
        <a:xfrm>
          <a:off x="0" y="0"/>
          <a:ext cx="0" cy="0"/>
          <a:chOff x="0" y="0"/>
          <a:chExt cx="0" cy="0"/>
        </a:xfrm>
      </p:grpSpPr>
      <p:sp>
        <p:nvSpPr>
          <p:cNvPr id="16" name="Title Placeholder 4">
            <a:extLst>
              <a:ext uri="{FF2B5EF4-FFF2-40B4-BE49-F238E27FC236}">
                <a16:creationId xmlns:a16="http://schemas.microsoft.com/office/drawing/2014/main" id="{DCA6F28B-ACF1-D3CB-8968-4F64BEA02E93}"/>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Autofit/>
          </a:bodyPr>
          <a:lstStyle>
            <a:lvl1pPr algn="ctr">
              <a:defRPr>
                <a:solidFill>
                  <a:schemeClr val="accent6"/>
                </a:solidFill>
              </a:defRPr>
            </a:lvl1pPr>
          </a:lstStyle>
          <a:p>
            <a:r>
              <a:rPr lang="en-US"/>
              <a:t>Click to edit Master title style</a:t>
            </a:r>
            <a:endParaRPr lang="en-US" dirty="0"/>
          </a:p>
        </p:txBody>
      </p:sp>
      <p:sp>
        <p:nvSpPr>
          <p:cNvPr id="60" name="Content placeholder 47">
            <a:extLst>
              <a:ext uri="{FF2B5EF4-FFF2-40B4-BE49-F238E27FC236}">
                <a16:creationId xmlns:a16="http://schemas.microsoft.com/office/drawing/2014/main" id="{E2F72F6F-0172-47B0-8D9E-0EED383332E2}"/>
              </a:ext>
            </a:extLst>
          </p:cNvPr>
          <p:cNvSpPr>
            <a:spLocks noGrp="1"/>
          </p:cNvSpPr>
          <p:nvPr>
            <p:ph type="pic" sz="quarter" idx="48"/>
          </p:nvPr>
        </p:nvSpPr>
        <p:spPr>
          <a:xfrm>
            <a:off x="1114798" y="2560353"/>
            <a:ext cx="2368061" cy="2102177"/>
          </a:xfrm>
          <a:prstGeom prst="hexagon">
            <a:avLst>
              <a:gd name="adj" fmla="val 28349"/>
              <a:gd name="vf" fmla="val 115470"/>
            </a:avLst>
          </a:prstGeom>
          <a:ln>
            <a:noFill/>
          </a:ln>
        </p:spPr>
        <p:txBody>
          <a:bodyPr anchor="ctr">
            <a:noAutofit/>
          </a:bodyPr>
          <a:lstStyle>
            <a:lvl1pPr marL="0" indent="0" algn="l">
              <a:buFontTx/>
              <a:buNone/>
              <a:defRPr sz="1050">
                <a:solidFill>
                  <a:schemeClr val="accent6"/>
                </a:solidFill>
              </a:defRPr>
            </a:lvl1pPr>
          </a:lstStyle>
          <a:p>
            <a:r>
              <a:rPr lang="en-US" altLang="zh-CN"/>
              <a:t>Click icon to add picture</a:t>
            </a:r>
            <a:endParaRPr lang="en-US" altLang="zh-CN" dirty="0"/>
          </a:p>
        </p:txBody>
      </p:sp>
      <p:sp>
        <p:nvSpPr>
          <p:cNvPr id="52" name="Content placeholder 47" descr="Click icon to add picture">
            <a:extLst>
              <a:ext uri="{FF2B5EF4-FFF2-40B4-BE49-F238E27FC236}">
                <a16:creationId xmlns:a16="http://schemas.microsoft.com/office/drawing/2014/main" id="{2369DDD8-CFC2-4980-A0DB-411AA173B475}"/>
              </a:ext>
            </a:extLst>
          </p:cNvPr>
          <p:cNvSpPr>
            <a:spLocks noGrp="1"/>
          </p:cNvSpPr>
          <p:nvPr>
            <p:ph type="body" sz="quarter" idx="27" hasCustomPrompt="1"/>
          </p:nvPr>
        </p:nvSpPr>
        <p:spPr>
          <a:xfrm>
            <a:off x="1214003" y="4764289"/>
            <a:ext cx="2098039" cy="506399"/>
          </a:xfrm>
          <a:prstGeom prst="rect">
            <a:avLst/>
          </a:prstGeom>
        </p:spPr>
        <p:txBody>
          <a:bodyPr anchor="b">
            <a:noAutofit/>
          </a:bodyPr>
          <a:lstStyle>
            <a:lvl1pPr marL="0" indent="0" algn="ctr">
              <a:lnSpc>
                <a:spcPct val="100000"/>
              </a:lnSpc>
              <a:buNone/>
              <a:defRPr sz="1800" b="1" i="0">
                <a:solidFill>
                  <a:schemeClr val="accent6"/>
                </a:solidFill>
                <a:latin typeface="+mn-lt"/>
                <a:ea typeface="+mj-ea"/>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53" name="Content placeholder 47">
            <a:extLst>
              <a:ext uri="{FF2B5EF4-FFF2-40B4-BE49-F238E27FC236}">
                <a16:creationId xmlns:a16="http://schemas.microsoft.com/office/drawing/2014/main" id="{B66AC261-5929-40D2-A646-8F16675DE383}"/>
              </a:ext>
            </a:extLst>
          </p:cNvPr>
          <p:cNvSpPr>
            <a:spLocks noGrp="1"/>
          </p:cNvSpPr>
          <p:nvPr>
            <p:ph type="body" sz="quarter" idx="28" hasCustomPrompt="1"/>
          </p:nvPr>
        </p:nvSpPr>
        <p:spPr>
          <a:xfrm>
            <a:off x="1214003" y="5295180"/>
            <a:ext cx="2098038" cy="506399"/>
          </a:xfrm>
          <a:prstGeom prst="rect">
            <a:avLst/>
          </a:prstGeom>
        </p:spPr>
        <p:txBody>
          <a:bodyPr>
            <a:noAutofit/>
          </a:bodyPr>
          <a:lstStyle>
            <a:lvl1pPr marL="0" indent="0" algn="ctr">
              <a:lnSpc>
                <a:spcPct val="100000"/>
              </a:lnSpc>
              <a:buNone/>
              <a:defRPr sz="14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61" name="Content placeholder 47">
            <a:extLst>
              <a:ext uri="{FF2B5EF4-FFF2-40B4-BE49-F238E27FC236}">
                <a16:creationId xmlns:a16="http://schemas.microsoft.com/office/drawing/2014/main" id="{B33A9FB2-1610-4389-B352-D99255F77BEC}"/>
              </a:ext>
            </a:extLst>
          </p:cNvPr>
          <p:cNvSpPr>
            <a:spLocks noGrp="1"/>
          </p:cNvSpPr>
          <p:nvPr>
            <p:ph type="pic" sz="quarter" idx="49"/>
          </p:nvPr>
        </p:nvSpPr>
        <p:spPr>
          <a:xfrm>
            <a:off x="3623536" y="1840730"/>
            <a:ext cx="2368061" cy="2102177"/>
          </a:xfrm>
          <a:prstGeom prst="hexagon">
            <a:avLst>
              <a:gd name="adj" fmla="val 28349"/>
              <a:gd name="vf" fmla="val 115470"/>
            </a:avLst>
          </a:prstGeom>
          <a:ln>
            <a:noFill/>
          </a:ln>
        </p:spPr>
        <p:txBody>
          <a:bodyPr anchor="ctr">
            <a:noAutofit/>
          </a:bodyPr>
          <a:lstStyle>
            <a:lvl1pPr marL="0" indent="0" algn="l">
              <a:buFontTx/>
              <a:buNone/>
              <a:defRPr sz="1050">
                <a:solidFill>
                  <a:schemeClr val="accent6"/>
                </a:solidFill>
              </a:defRPr>
            </a:lvl1pPr>
          </a:lstStyle>
          <a:p>
            <a:r>
              <a:rPr lang="en-US" altLang="zh-CN"/>
              <a:t>Click icon to add picture</a:t>
            </a:r>
            <a:endParaRPr lang="en-US" altLang="zh-CN" dirty="0"/>
          </a:p>
        </p:txBody>
      </p:sp>
      <p:sp>
        <p:nvSpPr>
          <p:cNvPr id="21" name="Content placeholder 47" descr="Click icon to add picture">
            <a:extLst>
              <a:ext uri="{FF2B5EF4-FFF2-40B4-BE49-F238E27FC236}">
                <a16:creationId xmlns:a16="http://schemas.microsoft.com/office/drawing/2014/main" id="{DEE851A8-3FB7-B319-A053-BE08A45763C5}"/>
              </a:ext>
            </a:extLst>
          </p:cNvPr>
          <p:cNvSpPr>
            <a:spLocks noGrp="1"/>
          </p:cNvSpPr>
          <p:nvPr>
            <p:ph type="body" sz="quarter" idx="54" hasCustomPrompt="1"/>
          </p:nvPr>
        </p:nvSpPr>
        <p:spPr>
          <a:xfrm>
            <a:off x="3720440" y="4045832"/>
            <a:ext cx="2098039" cy="506399"/>
          </a:xfrm>
          <a:prstGeom prst="rect">
            <a:avLst/>
          </a:prstGeom>
        </p:spPr>
        <p:txBody>
          <a:bodyPr anchor="b">
            <a:noAutofit/>
          </a:bodyPr>
          <a:lstStyle>
            <a:lvl1pPr marL="0" indent="0" algn="ctr">
              <a:lnSpc>
                <a:spcPct val="100000"/>
              </a:lnSpc>
              <a:buNone/>
              <a:defRPr sz="1800" b="1" i="0">
                <a:solidFill>
                  <a:schemeClr val="accent6"/>
                </a:solidFill>
                <a:latin typeface="+mn-lt"/>
                <a:ea typeface="+mj-ea"/>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22" name="Content placeholder 47">
            <a:extLst>
              <a:ext uri="{FF2B5EF4-FFF2-40B4-BE49-F238E27FC236}">
                <a16:creationId xmlns:a16="http://schemas.microsoft.com/office/drawing/2014/main" id="{5743B59B-3EAA-B249-07CE-9C9C5B0B6AB1}"/>
              </a:ext>
            </a:extLst>
          </p:cNvPr>
          <p:cNvSpPr>
            <a:spLocks noGrp="1"/>
          </p:cNvSpPr>
          <p:nvPr>
            <p:ph type="body" sz="quarter" idx="55" hasCustomPrompt="1"/>
          </p:nvPr>
        </p:nvSpPr>
        <p:spPr>
          <a:xfrm>
            <a:off x="3720440" y="4576723"/>
            <a:ext cx="2098038" cy="506399"/>
          </a:xfrm>
          <a:prstGeom prst="rect">
            <a:avLst/>
          </a:prstGeom>
        </p:spPr>
        <p:txBody>
          <a:bodyPr>
            <a:noAutofit/>
          </a:bodyPr>
          <a:lstStyle>
            <a:lvl1pPr marL="0" indent="0" algn="ctr">
              <a:lnSpc>
                <a:spcPct val="100000"/>
              </a:lnSpc>
              <a:buNone/>
              <a:defRPr sz="14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62" name="Content placeholder 47">
            <a:extLst>
              <a:ext uri="{FF2B5EF4-FFF2-40B4-BE49-F238E27FC236}">
                <a16:creationId xmlns:a16="http://schemas.microsoft.com/office/drawing/2014/main" id="{0AC60B87-71AC-4AA8-9AE7-B3B427BACB12}"/>
              </a:ext>
            </a:extLst>
          </p:cNvPr>
          <p:cNvSpPr>
            <a:spLocks noGrp="1"/>
          </p:cNvSpPr>
          <p:nvPr>
            <p:ph type="pic" sz="quarter" idx="50"/>
          </p:nvPr>
        </p:nvSpPr>
        <p:spPr>
          <a:xfrm>
            <a:off x="6113401" y="2560353"/>
            <a:ext cx="2368061" cy="2102177"/>
          </a:xfrm>
          <a:prstGeom prst="hexagon">
            <a:avLst>
              <a:gd name="adj" fmla="val 28349"/>
              <a:gd name="vf" fmla="val 115470"/>
            </a:avLst>
          </a:prstGeom>
          <a:ln>
            <a:noFill/>
          </a:ln>
        </p:spPr>
        <p:txBody>
          <a:bodyPr anchor="ctr">
            <a:noAutofit/>
          </a:bodyPr>
          <a:lstStyle>
            <a:lvl1pPr marL="0" indent="0" algn="l">
              <a:buFontTx/>
              <a:buNone/>
              <a:defRPr sz="1050">
                <a:solidFill>
                  <a:schemeClr val="accent6"/>
                </a:solidFill>
              </a:defRPr>
            </a:lvl1pPr>
          </a:lstStyle>
          <a:p>
            <a:r>
              <a:rPr lang="en-US" altLang="zh-CN"/>
              <a:t>Click icon to add picture</a:t>
            </a:r>
            <a:endParaRPr lang="en-US" altLang="zh-CN" dirty="0"/>
          </a:p>
        </p:txBody>
      </p:sp>
      <p:sp>
        <p:nvSpPr>
          <p:cNvPr id="19" name="Content placeholder 47" descr="Click icon to add picture">
            <a:extLst>
              <a:ext uri="{FF2B5EF4-FFF2-40B4-BE49-F238E27FC236}">
                <a16:creationId xmlns:a16="http://schemas.microsoft.com/office/drawing/2014/main" id="{110FBA5D-2CEB-4D44-16CA-0F24099B1401}"/>
              </a:ext>
            </a:extLst>
          </p:cNvPr>
          <p:cNvSpPr>
            <a:spLocks noGrp="1"/>
          </p:cNvSpPr>
          <p:nvPr>
            <p:ph type="body" sz="quarter" idx="52" hasCustomPrompt="1"/>
          </p:nvPr>
        </p:nvSpPr>
        <p:spPr>
          <a:xfrm>
            <a:off x="6218710" y="4764289"/>
            <a:ext cx="2098039" cy="506399"/>
          </a:xfrm>
          <a:prstGeom prst="rect">
            <a:avLst/>
          </a:prstGeom>
        </p:spPr>
        <p:txBody>
          <a:bodyPr anchor="b">
            <a:noAutofit/>
          </a:bodyPr>
          <a:lstStyle>
            <a:lvl1pPr marL="0" indent="0" algn="ctr">
              <a:lnSpc>
                <a:spcPct val="100000"/>
              </a:lnSpc>
              <a:buNone/>
              <a:defRPr sz="1800" b="1" i="0">
                <a:solidFill>
                  <a:schemeClr val="accent6"/>
                </a:solidFill>
                <a:latin typeface="+mn-lt"/>
                <a:ea typeface="+mj-ea"/>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20" name="Content placeholder 47">
            <a:extLst>
              <a:ext uri="{FF2B5EF4-FFF2-40B4-BE49-F238E27FC236}">
                <a16:creationId xmlns:a16="http://schemas.microsoft.com/office/drawing/2014/main" id="{2108E774-D145-FA07-58F1-7DB37A30A596}"/>
              </a:ext>
            </a:extLst>
          </p:cNvPr>
          <p:cNvSpPr>
            <a:spLocks noGrp="1"/>
          </p:cNvSpPr>
          <p:nvPr>
            <p:ph type="body" sz="quarter" idx="53" hasCustomPrompt="1"/>
          </p:nvPr>
        </p:nvSpPr>
        <p:spPr>
          <a:xfrm>
            <a:off x="6218710" y="5295180"/>
            <a:ext cx="2098038" cy="506399"/>
          </a:xfrm>
          <a:prstGeom prst="rect">
            <a:avLst/>
          </a:prstGeom>
        </p:spPr>
        <p:txBody>
          <a:bodyPr>
            <a:noAutofit/>
          </a:bodyPr>
          <a:lstStyle>
            <a:lvl1pPr marL="0" indent="0" algn="ctr">
              <a:lnSpc>
                <a:spcPct val="100000"/>
              </a:lnSpc>
              <a:buNone/>
              <a:defRPr sz="14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63" name="Content placeholder 47">
            <a:extLst>
              <a:ext uri="{FF2B5EF4-FFF2-40B4-BE49-F238E27FC236}">
                <a16:creationId xmlns:a16="http://schemas.microsoft.com/office/drawing/2014/main" id="{05B25D7D-82BA-4FF5-9C92-4AD181847515}"/>
              </a:ext>
            </a:extLst>
          </p:cNvPr>
          <p:cNvSpPr>
            <a:spLocks noGrp="1"/>
          </p:cNvSpPr>
          <p:nvPr>
            <p:ph type="pic" sz="quarter" idx="51"/>
          </p:nvPr>
        </p:nvSpPr>
        <p:spPr>
          <a:xfrm>
            <a:off x="8500328" y="1836331"/>
            <a:ext cx="2368061" cy="2102177"/>
          </a:xfrm>
          <a:prstGeom prst="hexagon">
            <a:avLst>
              <a:gd name="adj" fmla="val 28349"/>
              <a:gd name="vf" fmla="val 115470"/>
            </a:avLst>
          </a:prstGeom>
          <a:ln>
            <a:noFill/>
          </a:ln>
        </p:spPr>
        <p:txBody>
          <a:bodyPr anchor="ctr">
            <a:noAutofit/>
          </a:bodyPr>
          <a:lstStyle>
            <a:lvl1pPr marL="0" indent="0" algn="l">
              <a:buFontTx/>
              <a:buNone/>
              <a:defRPr sz="1050">
                <a:solidFill>
                  <a:schemeClr val="accent6"/>
                </a:solidFill>
              </a:defRPr>
            </a:lvl1pPr>
          </a:lstStyle>
          <a:p>
            <a:r>
              <a:rPr lang="en-US" altLang="zh-CN"/>
              <a:t>Click icon to add picture</a:t>
            </a:r>
            <a:endParaRPr lang="en-US" altLang="zh-CN" dirty="0"/>
          </a:p>
        </p:txBody>
      </p:sp>
      <p:sp>
        <p:nvSpPr>
          <p:cNvPr id="25" name="Content placeholder 47" descr="Click icon to add picture">
            <a:extLst>
              <a:ext uri="{FF2B5EF4-FFF2-40B4-BE49-F238E27FC236}">
                <a16:creationId xmlns:a16="http://schemas.microsoft.com/office/drawing/2014/main" id="{A9C2624B-E6E6-C673-E8FF-F4BF909C3AC2}"/>
              </a:ext>
            </a:extLst>
          </p:cNvPr>
          <p:cNvSpPr>
            <a:spLocks noGrp="1"/>
          </p:cNvSpPr>
          <p:nvPr>
            <p:ph type="body" sz="quarter" idx="56" hasCustomPrompt="1"/>
          </p:nvPr>
        </p:nvSpPr>
        <p:spPr>
          <a:xfrm>
            <a:off x="8635340" y="4045832"/>
            <a:ext cx="2098039" cy="506399"/>
          </a:xfrm>
          <a:prstGeom prst="rect">
            <a:avLst/>
          </a:prstGeom>
        </p:spPr>
        <p:txBody>
          <a:bodyPr anchor="b">
            <a:noAutofit/>
          </a:bodyPr>
          <a:lstStyle>
            <a:lvl1pPr marL="0" indent="0" algn="ctr">
              <a:lnSpc>
                <a:spcPct val="100000"/>
              </a:lnSpc>
              <a:buNone/>
              <a:defRPr sz="1800" b="1" i="0">
                <a:solidFill>
                  <a:schemeClr val="accent6"/>
                </a:solidFill>
                <a:latin typeface="+mn-lt"/>
                <a:ea typeface="+mj-ea"/>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26" name="Content placeholder 47">
            <a:extLst>
              <a:ext uri="{FF2B5EF4-FFF2-40B4-BE49-F238E27FC236}">
                <a16:creationId xmlns:a16="http://schemas.microsoft.com/office/drawing/2014/main" id="{A003837A-CCD7-3699-D86F-CB884CA4C675}"/>
              </a:ext>
            </a:extLst>
          </p:cNvPr>
          <p:cNvSpPr>
            <a:spLocks noGrp="1"/>
          </p:cNvSpPr>
          <p:nvPr>
            <p:ph type="body" sz="quarter" idx="57" hasCustomPrompt="1"/>
          </p:nvPr>
        </p:nvSpPr>
        <p:spPr>
          <a:xfrm>
            <a:off x="8635340" y="4576723"/>
            <a:ext cx="2098038" cy="506399"/>
          </a:xfrm>
          <a:prstGeom prst="rect">
            <a:avLst/>
          </a:prstGeom>
        </p:spPr>
        <p:txBody>
          <a:bodyPr>
            <a:noAutofit/>
          </a:bodyPr>
          <a:lstStyle>
            <a:lvl1pPr marL="0" indent="0" algn="ctr">
              <a:lnSpc>
                <a:spcPct val="100000"/>
              </a:lnSpc>
              <a:buNone/>
              <a:defRPr sz="14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2" name="Footer Placeholder 1">
            <a:extLst>
              <a:ext uri="{FF2B5EF4-FFF2-40B4-BE49-F238E27FC236}">
                <a16:creationId xmlns:a16="http://schemas.microsoft.com/office/drawing/2014/main" id="{89028585-56FF-7B3D-783D-D06964F7C099}"/>
              </a:ext>
            </a:extLst>
          </p:cNvPr>
          <p:cNvSpPr>
            <a:spLocks noGrp="1"/>
          </p:cNvSpPr>
          <p:nvPr>
            <p:ph type="ftr" sz="quarter" idx="58"/>
          </p:nvPr>
        </p:nvSpPr>
        <p:spPr/>
        <p:txBody>
          <a:bodyPr>
            <a:noAutofit/>
          </a:bodyPr>
          <a:lstStyle>
            <a:lvl1pPr>
              <a:defRPr>
                <a:solidFill>
                  <a:schemeClr val="accent6"/>
                </a:solidFill>
              </a:defRPr>
            </a:lvl1pPr>
          </a:lstStyle>
          <a:p>
            <a:r>
              <a:rPr lang="en-US"/>
              <a:t>Presentation title</a:t>
            </a:r>
            <a:endParaRPr lang="en-US" dirty="0"/>
          </a:p>
        </p:txBody>
      </p:sp>
      <p:sp>
        <p:nvSpPr>
          <p:cNvPr id="3" name="Slide Number Placeholder 2">
            <a:extLst>
              <a:ext uri="{FF2B5EF4-FFF2-40B4-BE49-F238E27FC236}">
                <a16:creationId xmlns:a16="http://schemas.microsoft.com/office/drawing/2014/main" id="{7D090978-DDC9-0FA2-2CFD-733C8B854F3C}"/>
              </a:ext>
            </a:extLst>
          </p:cNvPr>
          <p:cNvSpPr>
            <a:spLocks noGrp="1"/>
          </p:cNvSpPr>
          <p:nvPr>
            <p:ph type="sldNum" sz="quarter" idx="59"/>
          </p:nvPr>
        </p:nvSpPr>
        <p:spPr/>
        <p:txBody>
          <a:bodyPr>
            <a:noAutofit/>
          </a:bodyPr>
          <a:lstStyle>
            <a:lvl1pPr>
              <a:defRPr>
                <a:solidFill>
                  <a:schemeClr val="accent6"/>
                </a:solidFill>
              </a:defRPr>
            </a:lvl1pPr>
          </a:lstStyle>
          <a:p>
            <a:fld id="{47FEACEE-25B4-4A2D-B147-27296E36371D}" type="slidenum">
              <a:rPr lang="en-US" altLang="zh-CN" smtClean="0"/>
              <a:pPr/>
              <a:t>‹#›</a:t>
            </a:fld>
            <a:endParaRPr lang="en-US" altLang="zh-CN" dirty="0"/>
          </a:p>
        </p:txBody>
      </p:sp>
    </p:spTree>
    <p:extLst>
      <p:ext uri="{BB962C8B-B14F-4D97-AF65-F5344CB8AC3E}">
        <p14:creationId xmlns:p14="http://schemas.microsoft.com/office/powerpoint/2010/main" val="22636838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8 Team Members">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AB92FA2A-46BA-2A19-C3CE-EC6985867B92}"/>
              </a:ext>
            </a:extLst>
          </p:cNvPr>
          <p:cNvSpPr>
            <a:spLocks noGrp="1"/>
          </p:cNvSpPr>
          <p:nvPr>
            <p:ph type="title"/>
          </p:nvPr>
        </p:nvSpPr>
        <p:spPr>
          <a:xfrm>
            <a:off x="509574" y="2367293"/>
            <a:ext cx="3909993" cy="3629708"/>
          </a:xfrm>
        </p:spPr>
        <p:txBody>
          <a:bodyPr anchor="t">
            <a:noAutofit/>
          </a:bodyPr>
          <a:lstStyle>
            <a:lvl1pPr>
              <a:defRPr>
                <a:solidFill>
                  <a:schemeClr val="accent6"/>
                </a:solidFill>
              </a:defRPr>
            </a:lvl1pPr>
          </a:lstStyle>
          <a:p>
            <a:r>
              <a:rPr lang="en-US"/>
              <a:t>Click to edit Master title style</a:t>
            </a:r>
            <a:endParaRPr lang="en-US" dirty="0"/>
          </a:p>
        </p:txBody>
      </p:sp>
      <p:sp>
        <p:nvSpPr>
          <p:cNvPr id="38" name="Content placeholder 47">
            <a:extLst>
              <a:ext uri="{FF2B5EF4-FFF2-40B4-BE49-F238E27FC236}">
                <a16:creationId xmlns:a16="http://schemas.microsoft.com/office/drawing/2014/main" id="{BF9EDF7D-3BB1-43C0-92BB-091CCC520477}"/>
              </a:ext>
            </a:extLst>
          </p:cNvPr>
          <p:cNvSpPr>
            <a:spLocks noGrp="1"/>
          </p:cNvSpPr>
          <p:nvPr>
            <p:ph type="pic" sz="quarter" idx="48"/>
          </p:nvPr>
        </p:nvSpPr>
        <p:spPr>
          <a:xfrm>
            <a:off x="4269796" y="436455"/>
            <a:ext cx="1173264" cy="1357920"/>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p:spPr>
        <p:txBody>
          <a:bodyPr anchor="ctr">
            <a:noAutofit/>
          </a:bodyPr>
          <a:lstStyle>
            <a:lvl1pPr marL="0" indent="0" algn="ctr">
              <a:buNone/>
              <a:defRPr sz="1000">
                <a:solidFill>
                  <a:schemeClr val="accent6"/>
                </a:solidFill>
              </a:defRPr>
            </a:lvl1pPr>
          </a:lstStyle>
          <a:p>
            <a:r>
              <a:rPr lang="en-US" altLang="zh-CN"/>
              <a:t>Click icon to add picture</a:t>
            </a:r>
            <a:endParaRPr lang="zh-CN" altLang="en-US"/>
          </a:p>
        </p:txBody>
      </p:sp>
      <p:sp>
        <p:nvSpPr>
          <p:cNvPr id="39" name="文本占位符 47" descr="Click icon to add picture">
            <a:extLst>
              <a:ext uri="{FF2B5EF4-FFF2-40B4-BE49-F238E27FC236}">
                <a16:creationId xmlns:a16="http://schemas.microsoft.com/office/drawing/2014/main" id="{15896C2C-7C25-4BC0-AF9B-DF590A2909AA}"/>
              </a:ext>
            </a:extLst>
          </p:cNvPr>
          <p:cNvSpPr>
            <a:spLocks noGrp="1"/>
          </p:cNvSpPr>
          <p:nvPr>
            <p:ph type="body" sz="quarter" idx="27" hasCustomPrompt="1"/>
          </p:nvPr>
        </p:nvSpPr>
        <p:spPr>
          <a:xfrm>
            <a:off x="5520210" y="522515"/>
            <a:ext cx="2289842" cy="626551"/>
          </a:xfrm>
          <a:prstGeom prst="rect">
            <a:avLst/>
          </a:prstGeom>
        </p:spPr>
        <p:txBody>
          <a:bodyPr anchor="b">
            <a:noAutofit/>
          </a:bodyPr>
          <a:lstStyle>
            <a:lvl1pPr marL="0" indent="0" algn="l">
              <a:lnSpc>
                <a:spcPct val="100000"/>
              </a:lnSpc>
              <a:buNone/>
              <a:defRPr sz="1800" b="1" i="0">
                <a:solidFill>
                  <a:schemeClr val="accent6"/>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40" name="Content placeholder 47">
            <a:extLst>
              <a:ext uri="{FF2B5EF4-FFF2-40B4-BE49-F238E27FC236}">
                <a16:creationId xmlns:a16="http://schemas.microsoft.com/office/drawing/2014/main" id="{CAC554EF-FF8F-4055-A716-E82F461413B7}"/>
              </a:ext>
            </a:extLst>
          </p:cNvPr>
          <p:cNvSpPr>
            <a:spLocks noGrp="1"/>
          </p:cNvSpPr>
          <p:nvPr>
            <p:ph type="body" sz="quarter" idx="28" hasCustomPrompt="1"/>
          </p:nvPr>
        </p:nvSpPr>
        <p:spPr>
          <a:xfrm>
            <a:off x="5520211" y="1165881"/>
            <a:ext cx="2289842" cy="506399"/>
          </a:xfrm>
          <a:prstGeom prst="rect">
            <a:avLst/>
          </a:prstGeom>
        </p:spPr>
        <p:txBody>
          <a:bodyPr>
            <a:noAutofit/>
          </a:bodyPr>
          <a:lstStyle>
            <a:lvl1pPr marL="0" indent="0" algn="l">
              <a:lnSpc>
                <a:spcPct val="90000"/>
              </a:lnSpc>
              <a:spcBef>
                <a:spcPts val="0"/>
              </a:spcBef>
              <a:buNone/>
              <a:defRPr sz="1400" b="0" i="0">
                <a:solidFill>
                  <a:schemeClr val="accent6"/>
                </a:solidFill>
                <a:latin typeface="+mn-lt"/>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56" name="Content placeholder 47">
            <a:extLst>
              <a:ext uri="{FF2B5EF4-FFF2-40B4-BE49-F238E27FC236}">
                <a16:creationId xmlns:a16="http://schemas.microsoft.com/office/drawing/2014/main" id="{4F0742C0-A9F2-4886-B17E-6915399483C3}"/>
              </a:ext>
            </a:extLst>
          </p:cNvPr>
          <p:cNvSpPr>
            <a:spLocks noGrp="1"/>
          </p:cNvSpPr>
          <p:nvPr>
            <p:ph type="pic" sz="quarter" idx="72"/>
          </p:nvPr>
        </p:nvSpPr>
        <p:spPr>
          <a:xfrm>
            <a:off x="8059916" y="436455"/>
            <a:ext cx="1173264" cy="1357920"/>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p:spPr>
        <p:txBody>
          <a:bodyPr anchor="ctr">
            <a:noAutofit/>
          </a:bodyPr>
          <a:lstStyle>
            <a:lvl1pPr marL="0" indent="0" algn="ctr">
              <a:buNone/>
              <a:defRPr sz="1000">
                <a:solidFill>
                  <a:schemeClr val="accent6"/>
                </a:solidFill>
              </a:defRPr>
            </a:lvl1pPr>
          </a:lstStyle>
          <a:p>
            <a:r>
              <a:rPr lang="en-US" altLang="zh-CN"/>
              <a:t>Click icon to add picture</a:t>
            </a:r>
            <a:endParaRPr lang="zh-CN" altLang="en-US"/>
          </a:p>
        </p:txBody>
      </p:sp>
      <p:sp>
        <p:nvSpPr>
          <p:cNvPr id="41" name="Content placeholder 47" descr="Click icon to add picture">
            <a:extLst>
              <a:ext uri="{FF2B5EF4-FFF2-40B4-BE49-F238E27FC236}">
                <a16:creationId xmlns:a16="http://schemas.microsoft.com/office/drawing/2014/main" id="{CE3DC674-39AB-43B9-AC30-97A68D221596}"/>
              </a:ext>
            </a:extLst>
          </p:cNvPr>
          <p:cNvSpPr>
            <a:spLocks noGrp="1"/>
          </p:cNvSpPr>
          <p:nvPr>
            <p:ph type="body" sz="quarter" idx="55" hasCustomPrompt="1"/>
          </p:nvPr>
        </p:nvSpPr>
        <p:spPr>
          <a:xfrm>
            <a:off x="9309889" y="642667"/>
            <a:ext cx="2098039" cy="506399"/>
          </a:xfrm>
          <a:prstGeom prst="rect">
            <a:avLst/>
          </a:prstGeom>
        </p:spPr>
        <p:txBody>
          <a:bodyPr anchor="b">
            <a:noAutofit/>
          </a:bodyPr>
          <a:lstStyle>
            <a:lvl1pPr marL="0" indent="0" algn="l">
              <a:lnSpc>
                <a:spcPct val="100000"/>
              </a:lnSpc>
              <a:buNone/>
              <a:defRPr sz="1800" b="1" i="0">
                <a:solidFill>
                  <a:schemeClr val="accent6"/>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42" name="Content placeholder 47">
            <a:extLst>
              <a:ext uri="{FF2B5EF4-FFF2-40B4-BE49-F238E27FC236}">
                <a16:creationId xmlns:a16="http://schemas.microsoft.com/office/drawing/2014/main" id="{F12189CA-0E22-41A5-91FD-03761860993D}"/>
              </a:ext>
            </a:extLst>
          </p:cNvPr>
          <p:cNvSpPr>
            <a:spLocks noGrp="1"/>
          </p:cNvSpPr>
          <p:nvPr>
            <p:ph type="body" sz="quarter" idx="56" hasCustomPrompt="1"/>
          </p:nvPr>
        </p:nvSpPr>
        <p:spPr>
          <a:xfrm>
            <a:off x="9309891" y="1165881"/>
            <a:ext cx="2098038" cy="506399"/>
          </a:xfrm>
          <a:prstGeom prst="rect">
            <a:avLst/>
          </a:prstGeom>
        </p:spPr>
        <p:txBody>
          <a:bodyPr>
            <a:noAutofit/>
          </a:bodyPr>
          <a:lstStyle>
            <a:lvl1pPr marL="0" indent="0" algn="l">
              <a:lnSpc>
                <a:spcPct val="100000"/>
              </a:lnSpc>
              <a:buNone/>
              <a:defRPr lang="en-US" altLang="zh-CN" sz="1400" b="0" i="0" kern="1200" dirty="0">
                <a:solidFill>
                  <a:schemeClr val="accent6"/>
                </a:solidFill>
                <a:latin typeface="+mn-lt"/>
                <a:ea typeface="+mn-ea"/>
                <a:cs typeface="Posterama" panose="020B0504020200020000" pitchFamily="34" charset="0"/>
              </a:defRPr>
            </a:lvl1pPr>
            <a:lvl2pPr>
              <a:defRPr sz="1000"/>
            </a:lvl2pPr>
            <a:lvl3pPr>
              <a:defRPr sz="900"/>
            </a:lvl3pPr>
            <a:lvl4pPr>
              <a:defRPr sz="800"/>
            </a:lvl4pPr>
            <a:lvl5pPr>
              <a:defRPr sz="800"/>
            </a:lvl5pPr>
          </a:lstStyle>
          <a:p>
            <a:pPr marL="0" lvl="0" indent="0" algn="l" defTabSz="914400" rtl="0" eaLnBrk="1" latinLnBrk="0" hangingPunct="1">
              <a:lnSpc>
                <a:spcPct val="90000"/>
              </a:lnSpc>
              <a:spcBef>
                <a:spcPts val="0"/>
              </a:spcBef>
              <a:buFont typeface="Arial" panose="020B0604020202020204" pitchFamily="34" charset="0"/>
              <a:buNone/>
            </a:pPr>
            <a:r>
              <a:rPr lang="en-US" altLang="zh-CN" dirty="0"/>
              <a:t>Click to edit Master text styles </a:t>
            </a:r>
          </a:p>
        </p:txBody>
      </p:sp>
      <p:sp>
        <p:nvSpPr>
          <p:cNvPr id="48" name="Content placeholder 47">
            <a:extLst>
              <a:ext uri="{FF2B5EF4-FFF2-40B4-BE49-F238E27FC236}">
                <a16:creationId xmlns:a16="http://schemas.microsoft.com/office/drawing/2014/main" id="{A962C62E-F92F-445A-9243-8B433747A548}"/>
              </a:ext>
            </a:extLst>
          </p:cNvPr>
          <p:cNvSpPr>
            <a:spLocks noGrp="1"/>
          </p:cNvSpPr>
          <p:nvPr>
            <p:ph type="pic" sz="quarter" idx="69"/>
          </p:nvPr>
        </p:nvSpPr>
        <p:spPr>
          <a:xfrm>
            <a:off x="4269796" y="2004222"/>
            <a:ext cx="1173264" cy="1357920"/>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p:spPr>
        <p:txBody>
          <a:bodyPr anchor="ctr">
            <a:noAutofit/>
          </a:bodyPr>
          <a:lstStyle>
            <a:lvl1pPr marL="0" indent="0" algn="ctr">
              <a:buNone/>
              <a:defRPr sz="1000">
                <a:solidFill>
                  <a:schemeClr val="accent6"/>
                </a:solidFill>
              </a:defRPr>
            </a:lvl1pPr>
          </a:lstStyle>
          <a:p>
            <a:r>
              <a:rPr lang="en-US" altLang="zh-CN"/>
              <a:t>Click icon to add picture</a:t>
            </a:r>
            <a:endParaRPr lang="zh-CN" altLang="en-US"/>
          </a:p>
        </p:txBody>
      </p:sp>
      <p:sp>
        <p:nvSpPr>
          <p:cNvPr id="43" name="Content placeholder 47" descr="Click icon to add picture">
            <a:extLst>
              <a:ext uri="{FF2B5EF4-FFF2-40B4-BE49-F238E27FC236}">
                <a16:creationId xmlns:a16="http://schemas.microsoft.com/office/drawing/2014/main" id="{DE6F9463-BB2D-43FC-BE8F-21D3F9A2539C}"/>
              </a:ext>
            </a:extLst>
          </p:cNvPr>
          <p:cNvSpPr>
            <a:spLocks noGrp="1"/>
          </p:cNvSpPr>
          <p:nvPr>
            <p:ph type="body" sz="quarter" idx="57" hasCustomPrompt="1"/>
          </p:nvPr>
        </p:nvSpPr>
        <p:spPr>
          <a:xfrm>
            <a:off x="5520210" y="2105171"/>
            <a:ext cx="2193021" cy="617418"/>
          </a:xfrm>
          <a:prstGeom prst="rect">
            <a:avLst/>
          </a:prstGeom>
        </p:spPr>
        <p:txBody>
          <a:bodyPr anchor="b">
            <a:noAutofit/>
          </a:bodyPr>
          <a:lstStyle>
            <a:lvl1pPr marL="0" indent="0" algn="l">
              <a:lnSpc>
                <a:spcPct val="100000"/>
              </a:lnSpc>
              <a:buNone/>
              <a:defRPr sz="1800" b="1" i="0">
                <a:solidFill>
                  <a:schemeClr val="accent6"/>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44" name="Content placeholder 47">
            <a:extLst>
              <a:ext uri="{FF2B5EF4-FFF2-40B4-BE49-F238E27FC236}">
                <a16:creationId xmlns:a16="http://schemas.microsoft.com/office/drawing/2014/main" id="{7DF27694-08A2-4530-B763-5A9B9D4DC6E0}"/>
              </a:ext>
            </a:extLst>
          </p:cNvPr>
          <p:cNvSpPr>
            <a:spLocks noGrp="1"/>
          </p:cNvSpPr>
          <p:nvPr>
            <p:ph type="body" sz="quarter" idx="58" hasCustomPrompt="1"/>
          </p:nvPr>
        </p:nvSpPr>
        <p:spPr>
          <a:xfrm>
            <a:off x="5520212" y="2739721"/>
            <a:ext cx="2193021" cy="506399"/>
          </a:xfrm>
          <a:prstGeom prst="rect">
            <a:avLst/>
          </a:prstGeom>
        </p:spPr>
        <p:txBody>
          <a:bodyPr>
            <a:noAutofit/>
          </a:bodyPr>
          <a:lstStyle>
            <a:lvl1pPr marL="0" indent="0" algn="l">
              <a:lnSpc>
                <a:spcPct val="100000"/>
              </a:lnSpc>
              <a:spcBef>
                <a:spcPts val="0"/>
              </a:spcBef>
              <a:buNone/>
              <a:defRPr lang="en-US" altLang="zh-CN" sz="1400" b="0" i="0" kern="1200" dirty="0">
                <a:solidFill>
                  <a:schemeClr val="accent6"/>
                </a:solidFill>
                <a:latin typeface="+mn-lt"/>
                <a:ea typeface="+mn-ea"/>
                <a:cs typeface="Posterama" panose="020B0504020200020000" pitchFamily="34" charset="0"/>
              </a:defRPr>
            </a:lvl1pPr>
            <a:lvl2pPr>
              <a:defRPr sz="1000"/>
            </a:lvl2pPr>
            <a:lvl3pPr>
              <a:defRPr sz="900"/>
            </a:lvl3pPr>
            <a:lvl4pPr>
              <a:defRPr sz="800"/>
            </a:lvl4pPr>
            <a:lvl5pPr>
              <a:defRPr sz="800"/>
            </a:lvl5pPr>
          </a:lstStyle>
          <a:p>
            <a:pPr marL="0" lvl="0" indent="0" algn="l" defTabSz="914400" rtl="0" eaLnBrk="1" latinLnBrk="0" hangingPunct="1">
              <a:lnSpc>
                <a:spcPct val="90000"/>
              </a:lnSpc>
              <a:spcBef>
                <a:spcPts val="0"/>
              </a:spcBef>
              <a:buFont typeface="Arial" panose="020B0604020202020204" pitchFamily="34" charset="0"/>
              <a:buNone/>
            </a:pPr>
            <a:r>
              <a:rPr lang="en-US" altLang="zh-CN" dirty="0"/>
              <a:t>Click to edit Master text styles </a:t>
            </a:r>
          </a:p>
        </p:txBody>
      </p:sp>
      <p:sp>
        <p:nvSpPr>
          <p:cNvPr id="61" name="Content placeholder 47">
            <a:extLst>
              <a:ext uri="{FF2B5EF4-FFF2-40B4-BE49-F238E27FC236}">
                <a16:creationId xmlns:a16="http://schemas.microsoft.com/office/drawing/2014/main" id="{2EA753B3-D0BB-4484-85D1-E28345D99F4C}"/>
              </a:ext>
            </a:extLst>
          </p:cNvPr>
          <p:cNvSpPr>
            <a:spLocks noGrp="1"/>
          </p:cNvSpPr>
          <p:nvPr>
            <p:ph type="pic" sz="quarter" idx="73"/>
          </p:nvPr>
        </p:nvSpPr>
        <p:spPr>
          <a:xfrm>
            <a:off x="8059916" y="2004222"/>
            <a:ext cx="1173264" cy="1357920"/>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p:spPr>
        <p:txBody>
          <a:bodyPr anchor="ctr">
            <a:noAutofit/>
          </a:bodyPr>
          <a:lstStyle>
            <a:lvl1pPr marL="0" indent="0" algn="ctr">
              <a:buNone/>
              <a:defRPr sz="1000">
                <a:solidFill>
                  <a:schemeClr val="accent6"/>
                </a:solidFill>
              </a:defRPr>
            </a:lvl1pPr>
          </a:lstStyle>
          <a:p>
            <a:r>
              <a:rPr lang="en-US" altLang="zh-CN"/>
              <a:t>Click icon to add picture</a:t>
            </a:r>
            <a:endParaRPr lang="zh-CN" altLang="en-US" dirty="0"/>
          </a:p>
        </p:txBody>
      </p:sp>
      <p:sp>
        <p:nvSpPr>
          <p:cNvPr id="45" name="Content placeholder 47" descr="Click icon to add picture">
            <a:extLst>
              <a:ext uri="{FF2B5EF4-FFF2-40B4-BE49-F238E27FC236}">
                <a16:creationId xmlns:a16="http://schemas.microsoft.com/office/drawing/2014/main" id="{20398AA4-3D68-487D-BE7C-9F1D45E3F5FF}"/>
              </a:ext>
            </a:extLst>
          </p:cNvPr>
          <p:cNvSpPr>
            <a:spLocks noGrp="1"/>
          </p:cNvSpPr>
          <p:nvPr>
            <p:ph type="body" sz="quarter" idx="59" hasCustomPrompt="1"/>
          </p:nvPr>
        </p:nvSpPr>
        <p:spPr>
          <a:xfrm>
            <a:off x="9309890" y="2032203"/>
            <a:ext cx="2098039" cy="701144"/>
          </a:xfrm>
          <a:prstGeom prst="rect">
            <a:avLst/>
          </a:prstGeom>
        </p:spPr>
        <p:txBody>
          <a:bodyPr anchor="b">
            <a:noAutofit/>
          </a:bodyPr>
          <a:lstStyle>
            <a:lvl1pPr marL="0" indent="0" algn="l">
              <a:lnSpc>
                <a:spcPct val="100000"/>
              </a:lnSpc>
              <a:buNone/>
              <a:defRPr sz="1800" b="1" i="0">
                <a:solidFill>
                  <a:schemeClr val="accent6"/>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46" name="Content placeholder 47">
            <a:extLst>
              <a:ext uri="{FF2B5EF4-FFF2-40B4-BE49-F238E27FC236}">
                <a16:creationId xmlns:a16="http://schemas.microsoft.com/office/drawing/2014/main" id="{6B623D7A-5E96-42AB-9B1F-14E445503187}"/>
              </a:ext>
            </a:extLst>
          </p:cNvPr>
          <p:cNvSpPr>
            <a:spLocks noGrp="1"/>
          </p:cNvSpPr>
          <p:nvPr>
            <p:ph type="body" sz="quarter" idx="60" hasCustomPrompt="1"/>
          </p:nvPr>
        </p:nvSpPr>
        <p:spPr>
          <a:xfrm>
            <a:off x="9309890" y="2746407"/>
            <a:ext cx="2098038" cy="506399"/>
          </a:xfrm>
          <a:prstGeom prst="rect">
            <a:avLst/>
          </a:prstGeom>
        </p:spPr>
        <p:txBody>
          <a:bodyPr>
            <a:noAutofit/>
          </a:bodyPr>
          <a:lstStyle>
            <a:lvl1pPr marL="0" indent="0" algn="l">
              <a:lnSpc>
                <a:spcPct val="100000"/>
              </a:lnSpc>
              <a:buNone/>
              <a:defRPr lang="en-US" altLang="zh-CN" sz="1400" b="0" i="0" kern="1200" dirty="0">
                <a:solidFill>
                  <a:schemeClr val="accent6"/>
                </a:solidFill>
                <a:latin typeface="+mn-lt"/>
                <a:ea typeface="+mn-ea"/>
                <a:cs typeface="Posterama" panose="020B0504020200020000" pitchFamily="34" charset="0"/>
              </a:defRPr>
            </a:lvl1pPr>
            <a:lvl2pPr>
              <a:defRPr sz="1000"/>
            </a:lvl2pPr>
            <a:lvl3pPr>
              <a:defRPr sz="900"/>
            </a:lvl3pPr>
            <a:lvl4pPr>
              <a:defRPr sz="800"/>
            </a:lvl4pPr>
            <a:lvl5pPr>
              <a:defRPr sz="800"/>
            </a:lvl5pPr>
          </a:lstStyle>
          <a:p>
            <a:pPr marL="0" lvl="0" indent="0" algn="l" defTabSz="914400" rtl="0" eaLnBrk="1" latinLnBrk="0" hangingPunct="1">
              <a:lnSpc>
                <a:spcPct val="90000"/>
              </a:lnSpc>
              <a:spcBef>
                <a:spcPts val="0"/>
              </a:spcBef>
              <a:buFont typeface="Arial" panose="020B0604020202020204" pitchFamily="34" charset="0"/>
              <a:buNone/>
            </a:pPr>
            <a:r>
              <a:rPr lang="en-US" altLang="zh-CN" dirty="0"/>
              <a:t>Click to edit Master text styles </a:t>
            </a:r>
          </a:p>
        </p:txBody>
      </p:sp>
      <p:sp>
        <p:nvSpPr>
          <p:cNvPr id="49" name="Content placeholder 47">
            <a:extLst>
              <a:ext uri="{FF2B5EF4-FFF2-40B4-BE49-F238E27FC236}">
                <a16:creationId xmlns:a16="http://schemas.microsoft.com/office/drawing/2014/main" id="{EAA5B0EA-1F3B-4D8B-9BB9-F9037A393705}"/>
              </a:ext>
            </a:extLst>
          </p:cNvPr>
          <p:cNvSpPr>
            <a:spLocks noGrp="1"/>
          </p:cNvSpPr>
          <p:nvPr>
            <p:ph type="pic" sz="quarter" idx="70"/>
          </p:nvPr>
        </p:nvSpPr>
        <p:spPr>
          <a:xfrm>
            <a:off x="4269796" y="3571991"/>
            <a:ext cx="1173264" cy="1357920"/>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p:spPr>
        <p:txBody>
          <a:bodyPr anchor="ctr">
            <a:noAutofit/>
          </a:bodyPr>
          <a:lstStyle>
            <a:lvl1pPr marL="0" indent="0" algn="ctr">
              <a:buNone/>
              <a:defRPr sz="1000">
                <a:solidFill>
                  <a:schemeClr val="accent6"/>
                </a:solidFill>
              </a:defRPr>
            </a:lvl1pPr>
          </a:lstStyle>
          <a:p>
            <a:r>
              <a:rPr lang="en-US" altLang="zh-CN"/>
              <a:t>Click icon to add picture</a:t>
            </a:r>
            <a:endParaRPr lang="zh-CN" altLang="en-US"/>
          </a:p>
        </p:txBody>
      </p:sp>
      <p:sp>
        <p:nvSpPr>
          <p:cNvPr id="47" name="Content placeholder 47" descr="Click icon to add picture">
            <a:extLst>
              <a:ext uri="{FF2B5EF4-FFF2-40B4-BE49-F238E27FC236}">
                <a16:creationId xmlns:a16="http://schemas.microsoft.com/office/drawing/2014/main" id="{2C93687D-1E42-4B01-9F16-9FA098CE1153}"/>
              </a:ext>
            </a:extLst>
          </p:cNvPr>
          <p:cNvSpPr>
            <a:spLocks noGrp="1"/>
          </p:cNvSpPr>
          <p:nvPr>
            <p:ph type="body" sz="quarter" idx="61" hasCustomPrompt="1"/>
          </p:nvPr>
        </p:nvSpPr>
        <p:spPr>
          <a:xfrm>
            <a:off x="5520210" y="3775516"/>
            <a:ext cx="2098039" cy="506399"/>
          </a:xfrm>
          <a:prstGeom prst="rect">
            <a:avLst/>
          </a:prstGeom>
        </p:spPr>
        <p:txBody>
          <a:bodyPr anchor="b">
            <a:noAutofit/>
          </a:bodyPr>
          <a:lstStyle>
            <a:lvl1pPr marL="0" indent="0" algn="l">
              <a:lnSpc>
                <a:spcPct val="100000"/>
              </a:lnSpc>
              <a:buNone/>
              <a:defRPr sz="1800" b="1" i="0">
                <a:solidFill>
                  <a:schemeClr val="accent6"/>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50" name="Content placeholder 47">
            <a:extLst>
              <a:ext uri="{FF2B5EF4-FFF2-40B4-BE49-F238E27FC236}">
                <a16:creationId xmlns:a16="http://schemas.microsoft.com/office/drawing/2014/main" id="{7AB91474-458B-45F7-9773-FA375C2CF7FD}"/>
              </a:ext>
            </a:extLst>
          </p:cNvPr>
          <p:cNvSpPr>
            <a:spLocks noGrp="1"/>
          </p:cNvSpPr>
          <p:nvPr>
            <p:ph type="body" sz="quarter" idx="62" hasCustomPrompt="1"/>
          </p:nvPr>
        </p:nvSpPr>
        <p:spPr>
          <a:xfrm>
            <a:off x="5520211" y="4312077"/>
            <a:ext cx="2098038" cy="506399"/>
          </a:xfrm>
          <a:prstGeom prst="rect">
            <a:avLst/>
          </a:prstGeom>
        </p:spPr>
        <p:txBody>
          <a:bodyPr>
            <a:noAutofit/>
          </a:bodyPr>
          <a:lstStyle>
            <a:lvl1pPr marL="0" indent="0" algn="l">
              <a:lnSpc>
                <a:spcPct val="100000"/>
              </a:lnSpc>
              <a:buNone/>
              <a:defRPr lang="en-US" altLang="zh-CN" sz="1400" b="0" i="0" kern="1200" dirty="0">
                <a:solidFill>
                  <a:schemeClr val="accent6"/>
                </a:solidFill>
                <a:latin typeface="+mn-lt"/>
                <a:ea typeface="+mn-ea"/>
                <a:cs typeface="Posterama" panose="020B0504020200020000" pitchFamily="34" charset="0"/>
              </a:defRPr>
            </a:lvl1pPr>
            <a:lvl2pPr>
              <a:defRPr sz="1000"/>
            </a:lvl2pPr>
            <a:lvl3pPr>
              <a:defRPr sz="900"/>
            </a:lvl3pPr>
            <a:lvl4pPr>
              <a:defRPr sz="800"/>
            </a:lvl4pPr>
            <a:lvl5pPr>
              <a:defRPr sz="800"/>
            </a:lvl5pPr>
          </a:lstStyle>
          <a:p>
            <a:pPr marL="0" lvl="0" indent="0" algn="l" defTabSz="914400" rtl="0" eaLnBrk="1" latinLnBrk="0" hangingPunct="1">
              <a:lnSpc>
                <a:spcPct val="90000"/>
              </a:lnSpc>
              <a:spcBef>
                <a:spcPts val="0"/>
              </a:spcBef>
              <a:buFont typeface="Arial" panose="020B0604020202020204" pitchFamily="34" charset="0"/>
              <a:buNone/>
            </a:pPr>
            <a:r>
              <a:rPr lang="en-US" altLang="zh-CN" dirty="0"/>
              <a:t>Click to edit Master text styles </a:t>
            </a:r>
          </a:p>
        </p:txBody>
      </p:sp>
      <p:sp>
        <p:nvSpPr>
          <p:cNvPr id="62" name="Content placeholder 47">
            <a:extLst>
              <a:ext uri="{FF2B5EF4-FFF2-40B4-BE49-F238E27FC236}">
                <a16:creationId xmlns:a16="http://schemas.microsoft.com/office/drawing/2014/main" id="{52E587E7-A09A-4FB2-8774-8073E737F106}"/>
              </a:ext>
            </a:extLst>
          </p:cNvPr>
          <p:cNvSpPr>
            <a:spLocks noGrp="1"/>
          </p:cNvSpPr>
          <p:nvPr>
            <p:ph type="pic" sz="quarter" idx="74"/>
          </p:nvPr>
        </p:nvSpPr>
        <p:spPr>
          <a:xfrm>
            <a:off x="8059916" y="3571991"/>
            <a:ext cx="1173264" cy="1357920"/>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p:spPr>
        <p:txBody>
          <a:bodyPr anchor="ctr">
            <a:noAutofit/>
          </a:bodyPr>
          <a:lstStyle>
            <a:lvl1pPr marL="0" indent="0" algn="ctr">
              <a:buNone/>
              <a:defRPr sz="1000">
                <a:solidFill>
                  <a:schemeClr val="accent6"/>
                </a:solidFill>
              </a:defRPr>
            </a:lvl1pPr>
          </a:lstStyle>
          <a:p>
            <a:r>
              <a:rPr lang="en-US" altLang="zh-CN"/>
              <a:t>Click icon to add picture</a:t>
            </a:r>
            <a:endParaRPr lang="zh-CN" altLang="en-US"/>
          </a:p>
        </p:txBody>
      </p:sp>
      <p:sp>
        <p:nvSpPr>
          <p:cNvPr id="51" name="Content placeholder 47" descr="Click icon to add picture">
            <a:extLst>
              <a:ext uri="{FF2B5EF4-FFF2-40B4-BE49-F238E27FC236}">
                <a16:creationId xmlns:a16="http://schemas.microsoft.com/office/drawing/2014/main" id="{FBF01DC7-D684-4484-B2AA-B50F7B1A00DA}"/>
              </a:ext>
            </a:extLst>
          </p:cNvPr>
          <p:cNvSpPr>
            <a:spLocks noGrp="1"/>
          </p:cNvSpPr>
          <p:nvPr>
            <p:ph type="body" sz="quarter" idx="63" hasCustomPrompt="1"/>
          </p:nvPr>
        </p:nvSpPr>
        <p:spPr>
          <a:xfrm>
            <a:off x="9309889" y="3775516"/>
            <a:ext cx="2098039" cy="506399"/>
          </a:xfrm>
          <a:prstGeom prst="rect">
            <a:avLst/>
          </a:prstGeom>
        </p:spPr>
        <p:txBody>
          <a:bodyPr anchor="b">
            <a:noAutofit/>
          </a:bodyPr>
          <a:lstStyle>
            <a:lvl1pPr marL="0" indent="0" algn="l">
              <a:lnSpc>
                <a:spcPct val="100000"/>
              </a:lnSpc>
              <a:buNone/>
              <a:defRPr sz="1800" b="1" i="0">
                <a:solidFill>
                  <a:schemeClr val="accent6"/>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52" name="Content placeholder 47">
            <a:extLst>
              <a:ext uri="{FF2B5EF4-FFF2-40B4-BE49-F238E27FC236}">
                <a16:creationId xmlns:a16="http://schemas.microsoft.com/office/drawing/2014/main" id="{6046C90F-8A25-4E70-9BC9-4496C6B94EBC}"/>
              </a:ext>
            </a:extLst>
          </p:cNvPr>
          <p:cNvSpPr>
            <a:spLocks noGrp="1"/>
          </p:cNvSpPr>
          <p:nvPr>
            <p:ph type="body" sz="quarter" idx="64" hasCustomPrompt="1"/>
          </p:nvPr>
        </p:nvSpPr>
        <p:spPr>
          <a:xfrm>
            <a:off x="9309891" y="4312077"/>
            <a:ext cx="2098038" cy="506399"/>
          </a:xfrm>
          <a:prstGeom prst="rect">
            <a:avLst/>
          </a:prstGeom>
        </p:spPr>
        <p:txBody>
          <a:bodyPr>
            <a:noAutofit/>
          </a:bodyPr>
          <a:lstStyle>
            <a:lvl1pPr marL="0" indent="0" algn="l">
              <a:lnSpc>
                <a:spcPct val="100000"/>
              </a:lnSpc>
              <a:buNone/>
              <a:defRPr lang="en-US" altLang="zh-CN" sz="1400" b="0" i="0" kern="1200" dirty="0">
                <a:solidFill>
                  <a:schemeClr val="accent6"/>
                </a:solidFill>
                <a:latin typeface="+mn-lt"/>
                <a:ea typeface="+mn-ea"/>
                <a:cs typeface="Posterama" panose="020B0504020200020000" pitchFamily="34" charset="0"/>
              </a:defRPr>
            </a:lvl1pPr>
            <a:lvl2pPr>
              <a:defRPr sz="1000"/>
            </a:lvl2pPr>
            <a:lvl3pPr>
              <a:defRPr sz="900"/>
            </a:lvl3pPr>
            <a:lvl4pPr>
              <a:defRPr sz="800"/>
            </a:lvl4pPr>
            <a:lvl5pPr>
              <a:defRPr sz="800"/>
            </a:lvl5pPr>
          </a:lstStyle>
          <a:p>
            <a:pPr marL="0" lvl="0" indent="0" algn="l" defTabSz="914400" rtl="0" eaLnBrk="1" latinLnBrk="0" hangingPunct="1">
              <a:lnSpc>
                <a:spcPct val="90000"/>
              </a:lnSpc>
              <a:spcBef>
                <a:spcPts val="0"/>
              </a:spcBef>
              <a:buFont typeface="Arial" panose="020B0604020202020204" pitchFamily="34" charset="0"/>
              <a:buNone/>
            </a:pPr>
            <a:r>
              <a:rPr lang="en-US" altLang="zh-CN" dirty="0"/>
              <a:t>Click to edit Master text styles </a:t>
            </a:r>
          </a:p>
        </p:txBody>
      </p:sp>
      <p:sp>
        <p:nvSpPr>
          <p:cNvPr id="55" name="Content placeholder 47">
            <a:extLst>
              <a:ext uri="{FF2B5EF4-FFF2-40B4-BE49-F238E27FC236}">
                <a16:creationId xmlns:a16="http://schemas.microsoft.com/office/drawing/2014/main" id="{D05B9A22-6B21-40BB-BBC1-9586C432A97B}"/>
              </a:ext>
            </a:extLst>
          </p:cNvPr>
          <p:cNvSpPr>
            <a:spLocks noGrp="1"/>
          </p:cNvSpPr>
          <p:nvPr>
            <p:ph type="pic" sz="quarter" idx="71"/>
          </p:nvPr>
        </p:nvSpPr>
        <p:spPr>
          <a:xfrm>
            <a:off x="4269796" y="5153614"/>
            <a:ext cx="1173264" cy="1357920"/>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p:spPr>
        <p:txBody>
          <a:bodyPr anchor="ctr">
            <a:noAutofit/>
          </a:bodyPr>
          <a:lstStyle>
            <a:lvl1pPr marL="0" indent="0" algn="ctr">
              <a:buNone/>
              <a:defRPr sz="1000">
                <a:solidFill>
                  <a:schemeClr val="accent6"/>
                </a:solidFill>
              </a:defRPr>
            </a:lvl1pPr>
          </a:lstStyle>
          <a:p>
            <a:r>
              <a:rPr lang="en-US" altLang="zh-CN"/>
              <a:t>Click icon to add picture</a:t>
            </a:r>
            <a:endParaRPr lang="zh-CN" altLang="en-US"/>
          </a:p>
        </p:txBody>
      </p:sp>
      <p:sp>
        <p:nvSpPr>
          <p:cNvPr id="53" name="Content placeholder 47" descr="Click icon to add picture">
            <a:extLst>
              <a:ext uri="{FF2B5EF4-FFF2-40B4-BE49-F238E27FC236}">
                <a16:creationId xmlns:a16="http://schemas.microsoft.com/office/drawing/2014/main" id="{F5E2B418-8D0E-4995-A3ED-4348C6F4A1AF}"/>
              </a:ext>
            </a:extLst>
          </p:cNvPr>
          <p:cNvSpPr>
            <a:spLocks noGrp="1"/>
          </p:cNvSpPr>
          <p:nvPr>
            <p:ph type="body" sz="quarter" idx="65" hasCustomPrompt="1"/>
          </p:nvPr>
        </p:nvSpPr>
        <p:spPr>
          <a:xfrm>
            <a:off x="5520210" y="5369449"/>
            <a:ext cx="2098039" cy="506399"/>
          </a:xfrm>
          <a:prstGeom prst="rect">
            <a:avLst/>
          </a:prstGeom>
        </p:spPr>
        <p:txBody>
          <a:bodyPr anchor="b">
            <a:noAutofit/>
          </a:bodyPr>
          <a:lstStyle>
            <a:lvl1pPr marL="0" indent="0" algn="l">
              <a:lnSpc>
                <a:spcPct val="100000"/>
              </a:lnSpc>
              <a:buNone/>
              <a:defRPr sz="1800" b="1" i="0">
                <a:solidFill>
                  <a:schemeClr val="accent6"/>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58" name="Content placeholder 47">
            <a:extLst>
              <a:ext uri="{FF2B5EF4-FFF2-40B4-BE49-F238E27FC236}">
                <a16:creationId xmlns:a16="http://schemas.microsoft.com/office/drawing/2014/main" id="{90A2A6E4-4D11-4F28-9D68-BC28580EBC05}"/>
              </a:ext>
            </a:extLst>
          </p:cNvPr>
          <p:cNvSpPr>
            <a:spLocks noGrp="1"/>
          </p:cNvSpPr>
          <p:nvPr>
            <p:ph type="body" sz="quarter" idx="66" hasCustomPrompt="1"/>
          </p:nvPr>
        </p:nvSpPr>
        <p:spPr>
          <a:xfrm>
            <a:off x="5520211" y="5901594"/>
            <a:ext cx="2098038" cy="506399"/>
          </a:xfrm>
          <a:prstGeom prst="rect">
            <a:avLst/>
          </a:prstGeom>
        </p:spPr>
        <p:txBody>
          <a:bodyPr>
            <a:noAutofit/>
          </a:bodyPr>
          <a:lstStyle>
            <a:lvl1pPr marL="0" indent="0" algn="l">
              <a:lnSpc>
                <a:spcPct val="100000"/>
              </a:lnSpc>
              <a:buNone/>
              <a:defRPr lang="en-US" altLang="zh-CN" sz="1400" b="0" i="0" kern="1200" dirty="0">
                <a:solidFill>
                  <a:schemeClr val="accent6"/>
                </a:solidFill>
                <a:latin typeface="+mn-lt"/>
                <a:ea typeface="+mn-ea"/>
                <a:cs typeface="Posterama" panose="020B0504020200020000" pitchFamily="34" charset="0"/>
              </a:defRPr>
            </a:lvl1pPr>
            <a:lvl2pPr>
              <a:defRPr sz="1000"/>
            </a:lvl2pPr>
            <a:lvl3pPr>
              <a:defRPr sz="900"/>
            </a:lvl3pPr>
            <a:lvl4pPr>
              <a:defRPr sz="800"/>
            </a:lvl4pPr>
            <a:lvl5pPr>
              <a:defRPr sz="800"/>
            </a:lvl5pPr>
          </a:lstStyle>
          <a:p>
            <a:pPr marL="0" lvl="0" indent="0" algn="l" defTabSz="914400" rtl="0" eaLnBrk="1" latinLnBrk="0" hangingPunct="1">
              <a:lnSpc>
                <a:spcPct val="90000"/>
              </a:lnSpc>
              <a:spcBef>
                <a:spcPts val="0"/>
              </a:spcBef>
              <a:buFont typeface="Arial" panose="020B0604020202020204" pitchFamily="34" charset="0"/>
              <a:buNone/>
            </a:pPr>
            <a:r>
              <a:rPr lang="en-US" altLang="zh-CN" dirty="0"/>
              <a:t>Click to edit Master text styles </a:t>
            </a:r>
          </a:p>
        </p:txBody>
      </p:sp>
      <p:sp>
        <p:nvSpPr>
          <p:cNvPr id="63" name="Content placeholder 47">
            <a:extLst>
              <a:ext uri="{FF2B5EF4-FFF2-40B4-BE49-F238E27FC236}">
                <a16:creationId xmlns:a16="http://schemas.microsoft.com/office/drawing/2014/main" id="{A74DEBE4-2F74-4EB7-9501-8D37A3151B2A}"/>
              </a:ext>
            </a:extLst>
          </p:cNvPr>
          <p:cNvSpPr>
            <a:spLocks noGrp="1"/>
          </p:cNvSpPr>
          <p:nvPr>
            <p:ph type="pic" sz="quarter" idx="75"/>
          </p:nvPr>
        </p:nvSpPr>
        <p:spPr>
          <a:xfrm>
            <a:off x="8059916" y="5153614"/>
            <a:ext cx="1173264" cy="1357920"/>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p:spPr>
        <p:txBody>
          <a:bodyPr anchor="ctr">
            <a:noAutofit/>
          </a:bodyPr>
          <a:lstStyle>
            <a:lvl1pPr marL="0" indent="0" algn="ctr">
              <a:buNone/>
              <a:defRPr sz="1000">
                <a:solidFill>
                  <a:schemeClr val="accent6"/>
                </a:solidFill>
              </a:defRPr>
            </a:lvl1pPr>
          </a:lstStyle>
          <a:p>
            <a:r>
              <a:rPr lang="en-US" altLang="zh-CN"/>
              <a:t>Click icon to add picture</a:t>
            </a:r>
            <a:endParaRPr lang="zh-CN" altLang="en-US"/>
          </a:p>
        </p:txBody>
      </p:sp>
      <p:sp>
        <p:nvSpPr>
          <p:cNvPr id="59" name="Content placeholder 47" descr="Click icon to add picture">
            <a:extLst>
              <a:ext uri="{FF2B5EF4-FFF2-40B4-BE49-F238E27FC236}">
                <a16:creationId xmlns:a16="http://schemas.microsoft.com/office/drawing/2014/main" id="{070D69EE-1032-4604-B201-FD13AE846E9E}"/>
              </a:ext>
            </a:extLst>
          </p:cNvPr>
          <p:cNvSpPr>
            <a:spLocks noGrp="1"/>
          </p:cNvSpPr>
          <p:nvPr>
            <p:ph type="body" sz="quarter" idx="67" hasCustomPrompt="1"/>
          </p:nvPr>
        </p:nvSpPr>
        <p:spPr>
          <a:xfrm>
            <a:off x="9313612" y="5369449"/>
            <a:ext cx="2098039" cy="506399"/>
          </a:xfrm>
          <a:prstGeom prst="rect">
            <a:avLst/>
          </a:prstGeom>
        </p:spPr>
        <p:txBody>
          <a:bodyPr anchor="b">
            <a:noAutofit/>
          </a:bodyPr>
          <a:lstStyle>
            <a:lvl1pPr marL="0" indent="0" algn="l">
              <a:lnSpc>
                <a:spcPct val="100000"/>
              </a:lnSpc>
              <a:buNone/>
              <a:defRPr sz="1800" b="1" i="0">
                <a:solidFill>
                  <a:schemeClr val="accent6"/>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60" name="Content placeholder 47">
            <a:extLst>
              <a:ext uri="{FF2B5EF4-FFF2-40B4-BE49-F238E27FC236}">
                <a16:creationId xmlns:a16="http://schemas.microsoft.com/office/drawing/2014/main" id="{B65187B8-CD7A-46B0-A851-E2456586E758}"/>
              </a:ext>
            </a:extLst>
          </p:cNvPr>
          <p:cNvSpPr>
            <a:spLocks noGrp="1"/>
          </p:cNvSpPr>
          <p:nvPr>
            <p:ph type="body" sz="quarter" idx="68" hasCustomPrompt="1"/>
          </p:nvPr>
        </p:nvSpPr>
        <p:spPr>
          <a:xfrm>
            <a:off x="9309891" y="5901594"/>
            <a:ext cx="2098038" cy="506399"/>
          </a:xfrm>
          <a:prstGeom prst="rect">
            <a:avLst/>
          </a:prstGeom>
        </p:spPr>
        <p:txBody>
          <a:bodyPr>
            <a:noAutofit/>
          </a:bodyPr>
          <a:lstStyle>
            <a:lvl1pPr marL="0" indent="0" algn="l">
              <a:lnSpc>
                <a:spcPct val="100000"/>
              </a:lnSpc>
              <a:buNone/>
              <a:defRPr lang="en-US" altLang="zh-CN" sz="1400" b="0" i="0" kern="1200" dirty="0">
                <a:solidFill>
                  <a:schemeClr val="accent6"/>
                </a:solidFill>
                <a:latin typeface="+mn-lt"/>
                <a:ea typeface="+mn-ea"/>
                <a:cs typeface="Posterama" panose="020B0504020200020000" pitchFamily="34" charset="0"/>
              </a:defRPr>
            </a:lvl1pPr>
            <a:lvl2pPr>
              <a:defRPr sz="1000"/>
            </a:lvl2pPr>
            <a:lvl3pPr>
              <a:defRPr sz="900"/>
            </a:lvl3pPr>
            <a:lvl4pPr>
              <a:defRPr sz="800"/>
            </a:lvl4pPr>
            <a:lvl5pPr>
              <a:defRPr sz="800"/>
            </a:lvl5pPr>
          </a:lstStyle>
          <a:p>
            <a:pPr marL="0" lvl="0" indent="0" algn="l" defTabSz="914400" rtl="0" eaLnBrk="1" latinLnBrk="0" hangingPunct="1">
              <a:lnSpc>
                <a:spcPct val="90000"/>
              </a:lnSpc>
              <a:spcBef>
                <a:spcPts val="0"/>
              </a:spcBef>
              <a:buFont typeface="Arial" panose="020B0604020202020204" pitchFamily="34" charset="0"/>
              <a:buNone/>
            </a:pPr>
            <a:r>
              <a:rPr lang="en-US" altLang="zh-CN" dirty="0"/>
              <a:t>Click to edit Master text styles </a:t>
            </a:r>
          </a:p>
        </p:txBody>
      </p:sp>
      <p:sp>
        <p:nvSpPr>
          <p:cNvPr id="5" name="Footer Placeholder 4">
            <a:extLst>
              <a:ext uri="{FF2B5EF4-FFF2-40B4-BE49-F238E27FC236}">
                <a16:creationId xmlns:a16="http://schemas.microsoft.com/office/drawing/2014/main" id="{B2964988-2386-5A15-B085-00BD5D58E53C}"/>
              </a:ext>
            </a:extLst>
          </p:cNvPr>
          <p:cNvSpPr>
            <a:spLocks noGrp="1"/>
          </p:cNvSpPr>
          <p:nvPr>
            <p:ph type="ftr" sz="quarter" idx="76"/>
          </p:nvPr>
        </p:nvSpPr>
        <p:spPr/>
        <p:txBody>
          <a:bodyPr>
            <a:noAutofit/>
          </a:bodyPr>
          <a:lstStyle>
            <a:lvl1pPr>
              <a:defRPr>
                <a:solidFill>
                  <a:schemeClr val="accent6"/>
                </a:solidFill>
              </a:defRPr>
            </a:lvl1pPr>
          </a:lstStyle>
          <a:p>
            <a:r>
              <a:rPr lang="en-US"/>
              <a:t>Presentation title</a:t>
            </a:r>
            <a:endParaRPr lang="en-US" dirty="0"/>
          </a:p>
        </p:txBody>
      </p:sp>
      <p:sp>
        <p:nvSpPr>
          <p:cNvPr id="6" name="Slide Number Placeholder 5">
            <a:extLst>
              <a:ext uri="{FF2B5EF4-FFF2-40B4-BE49-F238E27FC236}">
                <a16:creationId xmlns:a16="http://schemas.microsoft.com/office/drawing/2014/main" id="{062CC095-C330-BF75-42CE-50A46EAD82C5}"/>
              </a:ext>
            </a:extLst>
          </p:cNvPr>
          <p:cNvSpPr>
            <a:spLocks noGrp="1"/>
          </p:cNvSpPr>
          <p:nvPr>
            <p:ph type="sldNum" sz="quarter" idx="77"/>
          </p:nvPr>
        </p:nvSpPr>
        <p:spPr/>
        <p:txBody>
          <a:bodyPr>
            <a:noAutofit/>
          </a:bodyPr>
          <a:lstStyle>
            <a:lvl1pPr>
              <a:defRPr b="0">
                <a:solidFill>
                  <a:schemeClr val="accent6"/>
                </a:solidFill>
              </a:defRPr>
            </a:lvl1pPr>
          </a:lstStyle>
          <a:p>
            <a:fld id="{47FEACEE-25B4-4A2D-B147-27296E36371D}" type="slidenum">
              <a:rPr lang="en-US" altLang="zh-CN" smtClean="0"/>
              <a:pPr/>
              <a:t>‹#›</a:t>
            </a:fld>
            <a:endParaRPr lang="en-US" altLang="zh-CN" dirty="0"/>
          </a:p>
        </p:txBody>
      </p:sp>
    </p:spTree>
    <p:extLst>
      <p:ext uri="{BB962C8B-B14F-4D97-AF65-F5344CB8AC3E}">
        <p14:creationId xmlns:p14="http://schemas.microsoft.com/office/powerpoint/2010/main" val="374311743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accent3">
            <a:alpha val="20000"/>
          </a:schemeClr>
        </a:solidFill>
        <a:effectLst/>
      </p:bgPr>
    </p:bg>
    <p:spTree>
      <p:nvGrpSpPr>
        <p:cNvPr id="1" name=""/>
        <p:cNvGrpSpPr/>
        <p:nvPr/>
      </p:nvGrpSpPr>
      <p:grpSpPr>
        <a:xfrm>
          <a:off x="0" y="0"/>
          <a:ext cx="0" cy="0"/>
          <a:chOff x="0" y="0"/>
          <a:chExt cx="0" cy="0"/>
        </a:xfrm>
      </p:grpSpPr>
      <p:sp>
        <p:nvSpPr>
          <p:cNvPr id="4" name="Content placeholder 47">
            <a:extLst>
              <a:ext uri="{FF2B5EF4-FFF2-40B4-BE49-F238E27FC236}">
                <a16:creationId xmlns:a16="http://schemas.microsoft.com/office/drawing/2014/main" id="{28B6388A-37D2-4382-A7FC-9B9A76BDE84D}"/>
              </a:ext>
            </a:extLst>
          </p:cNvPr>
          <p:cNvSpPr>
            <a:spLocks noGrp="1"/>
          </p:cNvSpPr>
          <p:nvPr>
            <p:ph type="sldNum" sz="quarter" idx="4"/>
          </p:nvPr>
        </p:nvSpPr>
        <p:spPr>
          <a:xfrm>
            <a:off x="11194169" y="6217920"/>
            <a:ext cx="458592" cy="365125"/>
          </a:xfrm>
          <a:prstGeom prst="rect">
            <a:avLst/>
          </a:prstGeom>
        </p:spPr>
        <p:txBody>
          <a:bodyPr vert="horz" lIns="91440" tIns="45720" rIns="91440" bIns="45720" rtlCol="0" anchor="ctr">
            <a:noAutofit/>
          </a:bodyPr>
          <a:lstStyle>
            <a:lvl1pPr algn="ctr">
              <a:defRPr sz="1200">
                <a:solidFill>
                  <a:schemeClr val="accent6"/>
                </a:solidFill>
                <a:latin typeface="+mn-lt"/>
              </a:defRPr>
            </a:lvl1pPr>
          </a:lstStyle>
          <a:p>
            <a:fld id="{47FEACEE-25B4-4A2D-B147-27296E36371D}" type="slidenum">
              <a:rPr lang="en-US" altLang="zh-CN" smtClean="0"/>
              <a:pPr/>
              <a:t>‹#›</a:t>
            </a:fld>
            <a:endParaRPr lang="en-US" altLang="zh-CN" dirty="0"/>
          </a:p>
        </p:txBody>
      </p:sp>
      <p:sp>
        <p:nvSpPr>
          <p:cNvPr id="6" name="Text Placeholder 2">
            <a:extLst>
              <a:ext uri="{FF2B5EF4-FFF2-40B4-BE49-F238E27FC236}">
                <a16:creationId xmlns:a16="http://schemas.microsoft.com/office/drawing/2014/main" id="{18CB8A3D-9A54-FD7C-F6A5-B33E6C891A4E}"/>
              </a:ext>
            </a:extLst>
          </p:cNvPr>
          <p:cNvSpPr>
            <a:spLocks noGrp="1"/>
          </p:cNvSpPr>
          <p:nvPr>
            <p:ph type="body" idx="1"/>
          </p:nvPr>
        </p:nvSpPr>
        <p:spPr>
          <a:xfrm>
            <a:off x="838200" y="1825625"/>
            <a:ext cx="10515600" cy="4351338"/>
          </a:xfrm>
          <a:prstGeom prst="rect">
            <a:avLst/>
          </a:prstGeom>
        </p:spPr>
        <p:txBody>
          <a:bodyPr vert="horz" lIns="91440" tIns="45720" rIns="91440" bIns="45720" rtlCol="0">
            <a:no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5" name="Title Placeholder 4">
            <a:extLst>
              <a:ext uri="{FF2B5EF4-FFF2-40B4-BE49-F238E27FC236}">
                <a16:creationId xmlns:a16="http://schemas.microsoft.com/office/drawing/2014/main" id="{F38A7675-78A2-B642-22AF-B98514C68B06}"/>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Autofit/>
          </a:bodyPr>
          <a:lstStyle/>
          <a:p>
            <a:r>
              <a:rPr lang="en-US" noProof="0"/>
              <a:t>Click to edit Master title style</a:t>
            </a:r>
          </a:p>
        </p:txBody>
      </p:sp>
      <p:sp>
        <p:nvSpPr>
          <p:cNvPr id="8" name="Footer Placeholder 7">
            <a:extLst>
              <a:ext uri="{FF2B5EF4-FFF2-40B4-BE49-F238E27FC236}">
                <a16:creationId xmlns:a16="http://schemas.microsoft.com/office/drawing/2014/main" id="{C176125D-E69D-E2ED-1549-3D67DBD487E0}"/>
              </a:ext>
            </a:extLst>
          </p:cNvPr>
          <p:cNvSpPr>
            <a:spLocks noGrp="1"/>
          </p:cNvSpPr>
          <p:nvPr>
            <p:ph type="ftr" sz="quarter" idx="3"/>
          </p:nvPr>
        </p:nvSpPr>
        <p:spPr>
          <a:xfrm>
            <a:off x="484632" y="6217920"/>
            <a:ext cx="4114800" cy="365125"/>
          </a:xfrm>
          <a:prstGeom prst="rect">
            <a:avLst/>
          </a:prstGeom>
        </p:spPr>
        <p:txBody>
          <a:bodyPr vert="horz" lIns="91440" tIns="45720" rIns="91440" bIns="45720" rtlCol="0" anchor="ctr">
            <a:noAutofit/>
          </a:bodyPr>
          <a:lstStyle>
            <a:lvl1pPr algn="l">
              <a:defRPr sz="1200">
                <a:solidFill>
                  <a:schemeClr val="accent6"/>
                </a:solidFill>
                <a:latin typeface="+mn-lt"/>
              </a:defRPr>
            </a:lvl1pPr>
          </a:lstStyle>
          <a:p>
            <a:r>
              <a:rPr lang="en-US"/>
              <a:t>Presentation title</a:t>
            </a:r>
            <a:endParaRPr lang="en-US" dirty="0"/>
          </a:p>
        </p:txBody>
      </p:sp>
    </p:spTree>
    <p:extLst>
      <p:ext uri="{BB962C8B-B14F-4D97-AF65-F5344CB8AC3E}">
        <p14:creationId xmlns:p14="http://schemas.microsoft.com/office/powerpoint/2010/main" val="2020574204"/>
      </p:ext>
    </p:extLst>
  </p:cSld>
  <p:clrMap bg1="lt1" tx1="dk1" bg2="lt2" tx2="dk2" accent1="accent1" accent2="accent2" accent3="accent3" accent4="accent4" accent5="accent5" accent6="accent6" hlink="hlink" folHlink="folHlink"/>
  <p:sldLayoutIdLst>
    <p:sldLayoutId id="2147483667" r:id="rId1"/>
    <p:sldLayoutId id="2147483652" r:id="rId2"/>
    <p:sldLayoutId id="2147483651" r:id="rId3"/>
    <p:sldLayoutId id="2147483653" r:id="rId4"/>
    <p:sldLayoutId id="2147483654" r:id="rId5"/>
    <p:sldLayoutId id="2147483655" r:id="rId6"/>
    <p:sldLayoutId id="2147483656" r:id="rId7"/>
    <p:sldLayoutId id="2147483657" r:id="rId8"/>
    <p:sldLayoutId id="2147483658" r:id="rId9"/>
    <p:sldLayoutId id="2147483659" r:id="rId10"/>
    <p:sldLayoutId id="2147483668" r:id="rId11"/>
    <p:sldLayoutId id="2147483661" r:id="rId12"/>
    <p:sldLayoutId id="2147483662" r:id="rId13"/>
    <p:sldLayoutId id="2147483663" r:id="rId14"/>
    <p:sldLayoutId id="2147483664" r:id="rId15"/>
    <p:sldLayoutId id="2147483665" r:id="rId16"/>
  </p:sldLayoutIdLst>
  <p:hf hdr="0" dt="0"/>
  <p:txStyles>
    <p:titleStyle>
      <a:lvl1pPr algn="l" defTabSz="914400" rtl="0" eaLnBrk="1" latinLnBrk="0" hangingPunct="1">
        <a:lnSpc>
          <a:spcPct val="90000"/>
        </a:lnSpc>
        <a:spcBef>
          <a:spcPct val="0"/>
        </a:spcBef>
        <a:buNone/>
        <a:defRPr sz="4400" b="1" kern="1200">
          <a:solidFill>
            <a:schemeClr val="accent6"/>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000" kern="1200">
          <a:solidFill>
            <a:schemeClr val="accent6"/>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accent6"/>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accent6"/>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2000" kern="1200">
          <a:solidFill>
            <a:schemeClr val="accent6"/>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2000" kern="1200">
          <a:solidFill>
            <a:schemeClr val="accent6"/>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4032" userDrawn="1">
          <p15:clr>
            <a:srgbClr val="F26B43"/>
          </p15:clr>
        </p15:guide>
        <p15:guide id="2" pos="3840" userDrawn="1">
          <p15:clr>
            <a:srgbClr val="F26B43"/>
          </p15:clr>
        </p15:guide>
        <p15:guide id="3" pos="5640" userDrawn="1">
          <p15:clr>
            <a:srgbClr val="F26B43"/>
          </p15:clr>
        </p15:guide>
        <p15:guide id="4" pos="1656" userDrawn="1">
          <p15:clr>
            <a:srgbClr val="F26B43"/>
          </p15:clr>
        </p15:guide>
        <p15:guide id="5" pos="5208"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3074" name="Picture 2" descr="Concurrency is not Parallelism. “Concurrency is about dealing with lots… |  by Wahome | Medium">
            <a:extLst>
              <a:ext uri="{FF2B5EF4-FFF2-40B4-BE49-F238E27FC236}">
                <a16:creationId xmlns:a16="http://schemas.microsoft.com/office/drawing/2014/main" id="{04A63A57-8B43-9AAE-A5A6-290940BD85D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75792" y="3645348"/>
            <a:ext cx="4724574" cy="3093386"/>
          </a:xfrm>
          <a:prstGeom prst="rect">
            <a:avLst/>
          </a:prstGeom>
          <a:noFill/>
          <a:extLst>
            <a:ext uri="{909E8E84-426E-40DD-AFC4-6F175D3DCCD1}">
              <a14:hiddenFill xmlns:a14="http://schemas.microsoft.com/office/drawing/2010/main">
                <a:solidFill>
                  <a:srgbClr val="FFFFFF"/>
                </a:solidFill>
              </a14:hiddenFill>
            </a:ext>
          </a:extLst>
        </p:spPr>
      </p:pic>
      <p:sp>
        <p:nvSpPr>
          <p:cNvPr id="7" name="Slide Number Placeholder 6">
            <a:extLst>
              <a:ext uri="{FF2B5EF4-FFF2-40B4-BE49-F238E27FC236}">
                <a16:creationId xmlns:a16="http://schemas.microsoft.com/office/drawing/2014/main" id="{7D6767F8-4670-E83D-85F4-1446B8B9D466}"/>
              </a:ext>
            </a:extLst>
          </p:cNvPr>
          <p:cNvSpPr>
            <a:spLocks noGrp="1"/>
          </p:cNvSpPr>
          <p:nvPr>
            <p:ph type="sldNum" sz="quarter" idx="53"/>
          </p:nvPr>
        </p:nvSpPr>
        <p:spPr/>
        <p:txBody>
          <a:bodyPr/>
          <a:lstStyle/>
          <a:p>
            <a:fld id="{47FEACEE-25B4-4A2D-B147-27296E36371D}" type="slidenum">
              <a:rPr lang="en-US" altLang="zh-CN" smtClean="0"/>
              <a:pPr/>
              <a:t>1</a:t>
            </a:fld>
            <a:endParaRPr lang="en-US" altLang="zh-CN" dirty="0"/>
          </a:p>
        </p:txBody>
      </p:sp>
      <p:sp>
        <p:nvSpPr>
          <p:cNvPr id="20" name="Text Placeholder 19">
            <a:extLst>
              <a:ext uri="{FF2B5EF4-FFF2-40B4-BE49-F238E27FC236}">
                <a16:creationId xmlns:a16="http://schemas.microsoft.com/office/drawing/2014/main" id="{CC0093B1-77CC-1E61-FB22-E136F94EABD2}"/>
              </a:ext>
            </a:extLst>
          </p:cNvPr>
          <p:cNvSpPr>
            <a:spLocks noGrp="1"/>
          </p:cNvSpPr>
          <p:nvPr>
            <p:ph type="body" sz="quarter" idx="28"/>
          </p:nvPr>
        </p:nvSpPr>
        <p:spPr>
          <a:xfrm>
            <a:off x="536732" y="1252332"/>
            <a:ext cx="5478741" cy="5330713"/>
          </a:xfrm>
        </p:spPr>
        <p:txBody>
          <a:bodyPr/>
          <a:lstStyle/>
          <a:p>
            <a:r>
              <a:rPr lang="en-US" b="1" dirty="0">
                <a:latin typeface="Spectral"/>
              </a:rPr>
              <a:t>Concurrency</a:t>
            </a:r>
            <a:r>
              <a:rPr lang="en-US" dirty="0">
                <a:latin typeface="Spectral"/>
              </a:rPr>
              <a:t> and </a:t>
            </a:r>
            <a:r>
              <a:rPr lang="en-US" b="1" dirty="0">
                <a:latin typeface="Spectral"/>
              </a:rPr>
              <a:t>parallelism</a:t>
            </a:r>
            <a:r>
              <a:rPr lang="en-US" dirty="0">
                <a:latin typeface="Spectral"/>
              </a:rPr>
              <a:t> are two of the most misunderstood concepts in </a:t>
            </a:r>
            <a:r>
              <a:rPr lang="en-US" b="1" dirty="0">
                <a:latin typeface="Spectral"/>
              </a:rPr>
              <a:t>system design</a:t>
            </a:r>
            <a:r>
              <a:rPr lang="en-US" dirty="0">
                <a:latin typeface="Spectral"/>
              </a:rPr>
              <a:t>.</a:t>
            </a:r>
          </a:p>
          <a:p>
            <a:endParaRPr lang="en-US" dirty="0">
              <a:latin typeface="Spectral"/>
            </a:endParaRPr>
          </a:p>
          <a:p>
            <a:r>
              <a:rPr lang="en-US" dirty="0">
                <a:latin typeface="Spectral"/>
              </a:rPr>
              <a:t>While they might sound similar, they refer to fundamentally different approaches to handling tasks.</a:t>
            </a:r>
          </a:p>
          <a:p>
            <a:endParaRPr lang="en-US" dirty="0">
              <a:latin typeface="Spectral"/>
            </a:endParaRPr>
          </a:p>
          <a:p>
            <a:r>
              <a:rPr lang="en-US" dirty="0">
                <a:latin typeface="Spectral"/>
              </a:rPr>
              <a:t>Simply put, one is about </a:t>
            </a:r>
            <a:r>
              <a:rPr lang="en-US" b="1" dirty="0">
                <a:latin typeface="Spectral"/>
              </a:rPr>
              <a:t>managing</a:t>
            </a:r>
            <a:r>
              <a:rPr lang="en-US" dirty="0">
                <a:latin typeface="Spectral"/>
              </a:rPr>
              <a:t> multiple tasks simultaneously, while the other is about </a:t>
            </a:r>
            <a:r>
              <a:rPr lang="en-US" b="1" dirty="0">
                <a:latin typeface="Spectral"/>
              </a:rPr>
              <a:t>executing</a:t>
            </a:r>
            <a:r>
              <a:rPr lang="en-US" dirty="0">
                <a:latin typeface="Spectral"/>
              </a:rPr>
              <a:t> multiple tasks at the same time.</a:t>
            </a:r>
          </a:p>
        </p:txBody>
      </p:sp>
      <p:sp>
        <p:nvSpPr>
          <p:cNvPr id="5" name="Title 4">
            <a:extLst>
              <a:ext uri="{FF2B5EF4-FFF2-40B4-BE49-F238E27FC236}">
                <a16:creationId xmlns:a16="http://schemas.microsoft.com/office/drawing/2014/main" id="{81D18537-D028-9E9C-FB87-93F24955DFC7}"/>
              </a:ext>
            </a:extLst>
          </p:cNvPr>
          <p:cNvSpPr>
            <a:spLocks noGrp="1"/>
          </p:cNvSpPr>
          <p:nvPr>
            <p:ph type="title"/>
          </p:nvPr>
        </p:nvSpPr>
        <p:spPr>
          <a:xfrm>
            <a:off x="536733" y="183517"/>
            <a:ext cx="6511047" cy="913126"/>
          </a:xfrm>
        </p:spPr>
        <p:txBody>
          <a:bodyPr/>
          <a:lstStyle/>
          <a:p>
            <a:r>
              <a:rPr lang="en-IN" dirty="0"/>
              <a:t>Concurrency vs Parallelism</a:t>
            </a:r>
          </a:p>
        </p:txBody>
      </p:sp>
      <p:sp>
        <p:nvSpPr>
          <p:cNvPr id="6" name="Freeform: Shape 5">
            <a:extLst>
              <a:ext uri="{FF2B5EF4-FFF2-40B4-BE49-F238E27FC236}">
                <a16:creationId xmlns:a16="http://schemas.microsoft.com/office/drawing/2014/main" id="{D91FB993-29E1-3DBD-8335-7970016F8DE7}"/>
              </a:ext>
              <a:ext uri="{C183D7F6-B498-43B3-948B-1728B52AA6E4}">
                <adec:decorative xmlns:adec="http://schemas.microsoft.com/office/drawing/2017/decorative" val="1"/>
              </a:ext>
            </a:extLst>
          </p:cNvPr>
          <p:cNvSpPr/>
          <p:nvPr/>
        </p:nvSpPr>
        <p:spPr>
          <a:xfrm>
            <a:off x="11243529" y="-706430"/>
            <a:ext cx="1896941" cy="2171612"/>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98682" h="5032188">
                <a:moveTo>
                  <a:pt x="2187388" y="0"/>
                </a:moveTo>
                <a:lnTo>
                  <a:pt x="4386729" y="1261035"/>
                </a:lnTo>
                <a:cubicBezTo>
                  <a:pt x="4390713" y="2103718"/>
                  <a:pt x="4394698" y="2946400"/>
                  <a:pt x="4398682" y="3789083"/>
                </a:cubicBezTo>
                <a:lnTo>
                  <a:pt x="2193365" y="5032188"/>
                </a:lnTo>
                <a:lnTo>
                  <a:pt x="0" y="3783106"/>
                </a:lnTo>
                <a:lnTo>
                  <a:pt x="0" y="1267012"/>
                </a:lnTo>
                <a:lnTo>
                  <a:pt x="2187388" y="0"/>
                </a:lnTo>
                <a:close/>
              </a:path>
            </a:pathLst>
          </a:custGeom>
          <a:noFill/>
          <a:ln w="19050" cap="flat" cmpd="sng" algn="ctr">
            <a:solidFill>
              <a:srgbClr val="C95B3A"/>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F7D952"/>
              </a:solidFill>
              <a:effectLst/>
              <a:uLnTx/>
              <a:uFillTx/>
              <a:latin typeface="Posterama Text SemiBold"/>
              <a:ea typeface="+mn-ea"/>
              <a:cs typeface="+mn-cs"/>
            </a:endParaRPr>
          </a:p>
        </p:txBody>
      </p:sp>
      <p:cxnSp>
        <p:nvCxnSpPr>
          <p:cNvPr id="4" name="Straight Connector 3">
            <a:extLst>
              <a:ext uri="{FF2B5EF4-FFF2-40B4-BE49-F238E27FC236}">
                <a16:creationId xmlns:a16="http://schemas.microsoft.com/office/drawing/2014/main" id="{CA00B192-AD43-7898-23C7-2FCBA9A7803D}"/>
              </a:ext>
            </a:extLst>
          </p:cNvPr>
          <p:cNvCxnSpPr>
            <a:cxnSpLocks/>
          </p:cNvCxnSpPr>
          <p:nvPr/>
        </p:nvCxnSpPr>
        <p:spPr>
          <a:xfrm>
            <a:off x="6096000" y="1596550"/>
            <a:ext cx="0" cy="462137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pic>
        <p:nvPicPr>
          <p:cNvPr id="8" name="Picture 7">
            <a:extLst>
              <a:ext uri="{FF2B5EF4-FFF2-40B4-BE49-F238E27FC236}">
                <a16:creationId xmlns:a16="http://schemas.microsoft.com/office/drawing/2014/main" id="{0CF9B747-34C8-791A-0204-E3F76ED04EA6}"/>
              </a:ext>
            </a:extLst>
          </p:cNvPr>
          <p:cNvPicPr>
            <a:picLocks noChangeAspect="1"/>
          </p:cNvPicPr>
          <p:nvPr/>
        </p:nvPicPr>
        <p:blipFill>
          <a:blip r:embed="rId3"/>
          <a:stretch>
            <a:fillRect/>
          </a:stretch>
        </p:blipFill>
        <p:spPr>
          <a:xfrm>
            <a:off x="6176528" y="1678525"/>
            <a:ext cx="5900468" cy="3933645"/>
          </a:xfrm>
          <a:prstGeom prst="rect">
            <a:avLst/>
          </a:prstGeom>
        </p:spPr>
      </p:pic>
    </p:spTree>
    <p:extLst>
      <p:ext uri="{BB962C8B-B14F-4D97-AF65-F5344CB8AC3E}">
        <p14:creationId xmlns:p14="http://schemas.microsoft.com/office/powerpoint/2010/main" val="7755480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939E62A6-3F86-0324-F172-32D0C1C5D77B}"/>
            </a:ext>
          </a:extLst>
        </p:cNvPr>
        <p:cNvGrpSpPr/>
        <p:nvPr/>
      </p:nvGrpSpPr>
      <p:grpSpPr>
        <a:xfrm>
          <a:off x="0" y="0"/>
          <a:ext cx="0" cy="0"/>
          <a:chOff x="0" y="0"/>
          <a:chExt cx="0" cy="0"/>
        </a:xfrm>
      </p:grpSpPr>
      <p:sp>
        <p:nvSpPr>
          <p:cNvPr id="7" name="Slide Number Placeholder 6">
            <a:extLst>
              <a:ext uri="{FF2B5EF4-FFF2-40B4-BE49-F238E27FC236}">
                <a16:creationId xmlns:a16="http://schemas.microsoft.com/office/drawing/2014/main" id="{4CFAFD0E-F6DA-AC06-6333-2EAA42EE9CB4}"/>
              </a:ext>
            </a:extLst>
          </p:cNvPr>
          <p:cNvSpPr>
            <a:spLocks noGrp="1"/>
          </p:cNvSpPr>
          <p:nvPr>
            <p:ph type="sldNum" sz="quarter" idx="53"/>
          </p:nvPr>
        </p:nvSpPr>
        <p:spPr/>
        <p:txBody>
          <a:bodyPr/>
          <a:lstStyle/>
          <a:p>
            <a:fld id="{47FEACEE-25B4-4A2D-B147-27296E36371D}" type="slidenum">
              <a:rPr lang="en-US" altLang="zh-CN" smtClean="0"/>
              <a:pPr/>
              <a:t>2</a:t>
            </a:fld>
            <a:endParaRPr lang="en-US" altLang="zh-CN" dirty="0"/>
          </a:p>
        </p:txBody>
      </p:sp>
      <p:sp>
        <p:nvSpPr>
          <p:cNvPr id="20" name="Text Placeholder 19">
            <a:extLst>
              <a:ext uri="{FF2B5EF4-FFF2-40B4-BE49-F238E27FC236}">
                <a16:creationId xmlns:a16="http://schemas.microsoft.com/office/drawing/2014/main" id="{1BC2804D-AD3E-F1E7-1C23-6F14458A1338}"/>
              </a:ext>
            </a:extLst>
          </p:cNvPr>
          <p:cNvSpPr>
            <a:spLocks noGrp="1"/>
          </p:cNvSpPr>
          <p:nvPr>
            <p:ph type="body" sz="quarter" idx="28"/>
          </p:nvPr>
        </p:nvSpPr>
        <p:spPr>
          <a:xfrm>
            <a:off x="536732" y="1276202"/>
            <a:ext cx="5478741" cy="5330713"/>
          </a:xfrm>
        </p:spPr>
        <p:txBody>
          <a:bodyPr/>
          <a:lstStyle/>
          <a:p>
            <a:r>
              <a:rPr lang="en-US" sz="1200" i="1" dirty="0">
                <a:latin typeface="Spectral"/>
              </a:rPr>
              <a:t>Concurrency </a:t>
            </a:r>
            <a:r>
              <a:rPr lang="en-US" sz="1200" dirty="0">
                <a:latin typeface="Spectral"/>
              </a:rPr>
              <a:t>means an application is making progress on more than one task at the same time.</a:t>
            </a:r>
            <a:endParaRPr lang="en-US" sz="1200" b="1" dirty="0">
              <a:latin typeface="Spectral"/>
            </a:endParaRPr>
          </a:p>
          <a:p>
            <a:r>
              <a:rPr lang="en-US" sz="1200" dirty="0">
                <a:latin typeface="Spectral"/>
              </a:rPr>
              <a:t>In a computer, the tasks are executed using </a:t>
            </a:r>
            <a:r>
              <a:rPr lang="en-US" sz="1200" b="1" dirty="0">
                <a:latin typeface="Spectral"/>
              </a:rPr>
              <a:t>Central Processing Unit (CPU).</a:t>
            </a:r>
            <a:endParaRPr lang="en-US" sz="1200" dirty="0">
              <a:latin typeface="Spectral"/>
            </a:endParaRPr>
          </a:p>
          <a:p>
            <a:r>
              <a:rPr lang="en-US" sz="1200" dirty="0">
                <a:latin typeface="Spectral"/>
              </a:rPr>
              <a:t>While a single </a:t>
            </a:r>
            <a:r>
              <a:rPr lang="en-US" sz="1200" b="1" dirty="0">
                <a:latin typeface="Spectral"/>
              </a:rPr>
              <a:t>CPU</a:t>
            </a:r>
            <a:r>
              <a:rPr lang="en-US" sz="1200" dirty="0">
                <a:latin typeface="Spectral"/>
              </a:rPr>
              <a:t> can work on only one task at a time, it achieves concurrency by rapidly switching between tasks.</a:t>
            </a:r>
          </a:p>
          <a:p>
            <a:r>
              <a:rPr lang="en-US" sz="1200" dirty="0">
                <a:latin typeface="Spectral"/>
              </a:rPr>
              <a:t>For example, consider playing music while writing code. The CPU alternates between these tasks so quickly that, to the user, it feels like both are happening at the same time.</a:t>
            </a:r>
          </a:p>
          <a:p>
            <a:r>
              <a:rPr lang="en-US" sz="1200" dirty="0">
                <a:latin typeface="Spectral"/>
              </a:rPr>
              <a:t>This seamless switching—enabled by modern CPU designs—creates the </a:t>
            </a:r>
            <a:r>
              <a:rPr lang="en-US" sz="1200" b="1" dirty="0">
                <a:latin typeface="Spectral"/>
              </a:rPr>
              <a:t>illusion of multitasking </a:t>
            </a:r>
            <a:r>
              <a:rPr lang="en-US" sz="1200" dirty="0">
                <a:latin typeface="Spectral"/>
              </a:rPr>
              <a:t>and</a:t>
            </a:r>
            <a:r>
              <a:rPr lang="en-US" sz="1200" b="1" dirty="0">
                <a:latin typeface="Spectral"/>
              </a:rPr>
              <a:t> </a:t>
            </a:r>
            <a:r>
              <a:rPr lang="en-US" sz="1200" dirty="0">
                <a:latin typeface="Spectral"/>
              </a:rPr>
              <a:t>gives the appearance of tasks running in parallel.</a:t>
            </a:r>
          </a:p>
          <a:p>
            <a:r>
              <a:rPr lang="en-US" sz="1200" dirty="0">
                <a:latin typeface="Spectral"/>
              </a:rPr>
              <a:t>However, it’s important to note </a:t>
            </a:r>
            <a:r>
              <a:rPr lang="en-US" sz="1200" b="1" dirty="0">
                <a:latin typeface="Spectral"/>
              </a:rPr>
              <a:t>this is not parallel</a:t>
            </a:r>
            <a:r>
              <a:rPr lang="en-US" sz="1200" dirty="0">
                <a:latin typeface="Spectral"/>
              </a:rPr>
              <a:t>. </a:t>
            </a:r>
            <a:r>
              <a:rPr lang="en-US" sz="1200" b="1" dirty="0">
                <a:latin typeface="Spectral"/>
              </a:rPr>
              <a:t>This is concurrent</a:t>
            </a:r>
            <a:r>
              <a:rPr lang="en-US" sz="1200" dirty="0">
                <a:latin typeface="Spectral"/>
              </a:rPr>
              <a:t>.</a:t>
            </a:r>
          </a:p>
          <a:p>
            <a:r>
              <a:rPr lang="en-US" sz="1200" dirty="0">
                <a:latin typeface="Spectral"/>
              </a:rPr>
              <a:t>Concurrency is primarily achieved using </a:t>
            </a:r>
            <a:r>
              <a:rPr lang="en-US" sz="1200" b="1" dirty="0">
                <a:latin typeface="Spectral"/>
              </a:rPr>
              <a:t>threads</a:t>
            </a:r>
            <a:r>
              <a:rPr lang="en-US" sz="1200" dirty="0">
                <a:latin typeface="Spectral"/>
              </a:rPr>
              <a:t>, which are the smallest units of execution within a process. The CPU switches between threads to handle multiple tasks concurrently, ensuring the system remains responsive.</a:t>
            </a:r>
          </a:p>
          <a:p>
            <a:r>
              <a:rPr lang="en-US" sz="1200" dirty="0">
                <a:latin typeface="Spectral"/>
              </a:rPr>
              <a:t>The primary objective of concurrency is to </a:t>
            </a:r>
            <a:r>
              <a:rPr lang="en-US" sz="1200" b="1" dirty="0">
                <a:latin typeface="Spectral"/>
              </a:rPr>
              <a:t>maximize CPU utilization</a:t>
            </a:r>
            <a:r>
              <a:rPr lang="en-US" sz="1200" dirty="0">
                <a:latin typeface="Spectral"/>
              </a:rPr>
              <a:t> by minimizing idle time.</a:t>
            </a:r>
          </a:p>
          <a:p>
            <a:r>
              <a:rPr lang="en-US" sz="1200" b="1" dirty="0">
                <a:latin typeface="Spectral"/>
              </a:rPr>
              <a:t>For example:</a:t>
            </a:r>
            <a:endParaRPr lang="en-US" sz="1200" dirty="0">
              <a:latin typeface="Spectral"/>
            </a:endParaRPr>
          </a:p>
          <a:p>
            <a:pPr marL="285750" indent="-285750">
              <a:buFont typeface="Wingdings" panose="05000000000000000000" pitchFamily="2" charset="2"/>
              <a:buChar char="§"/>
            </a:pPr>
            <a:r>
              <a:rPr lang="en-US" sz="1200" dirty="0">
                <a:latin typeface="Spectral"/>
              </a:rPr>
              <a:t>When one thread or process is waiting for I/O operations, database transactions, or external program launches, the CPU can allocate resources to another thread.</a:t>
            </a:r>
          </a:p>
          <a:p>
            <a:r>
              <a:rPr lang="en-US" sz="1200" dirty="0">
                <a:latin typeface="Spectral"/>
              </a:rPr>
              <a:t>This ensures the CPU remains productive, even when individual tasks are stalled.</a:t>
            </a:r>
          </a:p>
          <a:p>
            <a:endParaRPr lang="en-US" sz="1200" dirty="0">
              <a:latin typeface="Spectral"/>
            </a:endParaRPr>
          </a:p>
          <a:p>
            <a:endParaRPr lang="en-IN" sz="1200" b="1" dirty="0">
              <a:latin typeface="Spectral"/>
            </a:endParaRPr>
          </a:p>
        </p:txBody>
      </p:sp>
      <p:sp>
        <p:nvSpPr>
          <p:cNvPr id="5" name="Title 4">
            <a:extLst>
              <a:ext uri="{FF2B5EF4-FFF2-40B4-BE49-F238E27FC236}">
                <a16:creationId xmlns:a16="http://schemas.microsoft.com/office/drawing/2014/main" id="{89F213E7-4941-8000-CDCB-780BEFF0F93E}"/>
              </a:ext>
            </a:extLst>
          </p:cNvPr>
          <p:cNvSpPr>
            <a:spLocks noGrp="1"/>
          </p:cNvSpPr>
          <p:nvPr>
            <p:ph type="title"/>
          </p:nvPr>
        </p:nvSpPr>
        <p:spPr>
          <a:xfrm>
            <a:off x="536732" y="251085"/>
            <a:ext cx="10202801" cy="913126"/>
          </a:xfrm>
        </p:spPr>
        <p:txBody>
          <a:bodyPr/>
          <a:lstStyle/>
          <a:p>
            <a:r>
              <a:rPr lang="en-IN" dirty="0"/>
              <a:t>What is Concurrency ?</a:t>
            </a:r>
          </a:p>
        </p:txBody>
      </p:sp>
      <p:cxnSp>
        <p:nvCxnSpPr>
          <p:cNvPr id="4" name="Straight Connector 3">
            <a:extLst>
              <a:ext uri="{FF2B5EF4-FFF2-40B4-BE49-F238E27FC236}">
                <a16:creationId xmlns:a16="http://schemas.microsoft.com/office/drawing/2014/main" id="{38147FC7-9FA8-D4A1-FEEC-1348484833C7}"/>
              </a:ext>
            </a:extLst>
          </p:cNvPr>
          <p:cNvCxnSpPr>
            <a:cxnSpLocks/>
          </p:cNvCxnSpPr>
          <p:nvPr/>
        </p:nvCxnSpPr>
        <p:spPr>
          <a:xfrm>
            <a:off x="6096000" y="1525567"/>
            <a:ext cx="0" cy="462137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6" name="Freeform: Shape 5">
            <a:extLst>
              <a:ext uri="{FF2B5EF4-FFF2-40B4-BE49-F238E27FC236}">
                <a16:creationId xmlns:a16="http://schemas.microsoft.com/office/drawing/2014/main" id="{820EB9DB-29B6-E90E-3F00-D37D11E89364}"/>
              </a:ext>
              <a:ext uri="{C183D7F6-B498-43B3-948B-1728B52AA6E4}">
                <adec:decorative xmlns:adec="http://schemas.microsoft.com/office/drawing/2017/decorative" val="1"/>
              </a:ext>
            </a:extLst>
          </p:cNvPr>
          <p:cNvSpPr/>
          <p:nvPr/>
        </p:nvSpPr>
        <p:spPr>
          <a:xfrm>
            <a:off x="11243529" y="-706430"/>
            <a:ext cx="1896941" cy="2171612"/>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98682" h="5032188">
                <a:moveTo>
                  <a:pt x="2187388" y="0"/>
                </a:moveTo>
                <a:lnTo>
                  <a:pt x="4386729" y="1261035"/>
                </a:lnTo>
                <a:cubicBezTo>
                  <a:pt x="4390713" y="2103718"/>
                  <a:pt x="4394698" y="2946400"/>
                  <a:pt x="4398682" y="3789083"/>
                </a:cubicBezTo>
                <a:lnTo>
                  <a:pt x="2193365" y="5032188"/>
                </a:lnTo>
                <a:lnTo>
                  <a:pt x="0" y="3783106"/>
                </a:lnTo>
                <a:lnTo>
                  <a:pt x="0" y="1267012"/>
                </a:lnTo>
                <a:lnTo>
                  <a:pt x="2187388" y="0"/>
                </a:lnTo>
                <a:close/>
              </a:path>
            </a:pathLst>
          </a:custGeom>
          <a:noFill/>
          <a:ln w="19050" cap="flat" cmpd="sng" algn="ctr">
            <a:solidFill>
              <a:srgbClr val="C95B3A"/>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F7D952"/>
              </a:solidFill>
              <a:effectLst/>
              <a:uLnTx/>
              <a:uFillTx/>
              <a:latin typeface="Posterama Text SemiBold"/>
              <a:ea typeface="+mn-ea"/>
              <a:cs typeface="+mn-cs"/>
            </a:endParaRPr>
          </a:p>
        </p:txBody>
      </p:sp>
      <p:pic>
        <p:nvPicPr>
          <p:cNvPr id="8" name="Picture 7">
            <a:extLst>
              <a:ext uri="{FF2B5EF4-FFF2-40B4-BE49-F238E27FC236}">
                <a16:creationId xmlns:a16="http://schemas.microsoft.com/office/drawing/2014/main" id="{3914BFD3-D847-BD3C-0D73-524CA3DBF7A8}"/>
              </a:ext>
            </a:extLst>
          </p:cNvPr>
          <p:cNvPicPr>
            <a:picLocks noChangeAspect="1"/>
          </p:cNvPicPr>
          <p:nvPr/>
        </p:nvPicPr>
        <p:blipFill>
          <a:blip r:embed="rId2"/>
          <a:srcRect l="9358" t="18609" r="7373" b="23522"/>
          <a:stretch>
            <a:fillRect/>
          </a:stretch>
        </p:blipFill>
        <p:spPr>
          <a:xfrm>
            <a:off x="6085200" y="2061886"/>
            <a:ext cx="6106800" cy="2829292"/>
          </a:xfrm>
          <a:prstGeom prst="rect">
            <a:avLst/>
          </a:prstGeom>
        </p:spPr>
      </p:pic>
    </p:spTree>
    <p:extLst>
      <p:ext uri="{BB962C8B-B14F-4D97-AF65-F5344CB8AC3E}">
        <p14:creationId xmlns:p14="http://schemas.microsoft.com/office/powerpoint/2010/main" val="34423400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BF115034-DE2C-D3BC-69CA-5D5BA0870A33}"/>
            </a:ext>
          </a:extLst>
        </p:cNvPr>
        <p:cNvGrpSpPr/>
        <p:nvPr/>
      </p:nvGrpSpPr>
      <p:grpSpPr>
        <a:xfrm>
          <a:off x="0" y="0"/>
          <a:ext cx="0" cy="0"/>
          <a:chOff x="0" y="0"/>
          <a:chExt cx="0" cy="0"/>
        </a:xfrm>
      </p:grpSpPr>
      <p:sp>
        <p:nvSpPr>
          <p:cNvPr id="7" name="Slide Number Placeholder 6">
            <a:extLst>
              <a:ext uri="{FF2B5EF4-FFF2-40B4-BE49-F238E27FC236}">
                <a16:creationId xmlns:a16="http://schemas.microsoft.com/office/drawing/2014/main" id="{FA14F10B-32CC-AEEB-B759-FD486DE79B19}"/>
              </a:ext>
            </a:extLst>
          </p:cNvPr>
          <p:cNvSpPr>
            <a:spLocks noGrp="1"/>
          </p:cNvSpPr>
          <p:nvPr>
            <p:ph type="sldNum" sz="quarter" idx="53"/>
          </p:nvPr>
        </p:nvSpPr>
        <p:spPr/>
        <p:txBody>
          <a:bodyPr/>
          <a:lstStyle/>
          <a:p>
            <a:fld id="{47FEACEE-25B4-4A2D-B147-27296E36371D}" type="slidenum">
              <a:rPr lang="en-US" altLang="zh-CN" smtClean="0"/>
              <a:pPr/>
              <a:t>3</a:t>
            </a:fld>
            <a:endParaRPr lang="en-US" altLang="zh-CN" dirty="0"/>
          </a:p>
        </p:txBody>
      </p:sp>
      <p:sp>
        <p:nvSpPr>
          <p:cNvPr id="20" name="Text Placeholder 19">
            <a:extLst>
              <a:ext uri="{FF2B5EF4-FFF2-40B4-BE49-F238E27FC236}">
                <a16:creationId xmlns:a16="http://schemas.microsoft.com/office/drawing/2014/main" id="{6666A3AC-573B-BF31-D14F-BCE897BDBDC7}"/>
              </a:ext>
            </a:extLst>
          </p:cNvPr>
          <p:cNvSpPr>
            <a:spLocks noGrp="1"/>
          </p:cNvSpPr>
          <p:nvPr>
            <p:ph type="body" sz="quarter" idx="28"/>
          </p:nvPr>
        </p:nvSpPr>
        <p:spPr>
          <a:xfrm>
            <a:off x="536732" y="1276202"/>
            <a:ext cx="5478741" cy="5330713"/>
          </a:xfrm>
        </p:spPr>
        <p:txBody>
          <a:bodyPr/>
          <a:lstStyle/>
          <a:p>
            <a:r>
              <a:rPr lang="en-US" sz="1400" dirty="0">
                <a:latin typeface="Spectral"/>
              </a:rPr>
              <a:t>Concurrency in a CPU is achieved through </a:t>
            </a:r>
            <a:r>
              <a:rPr lang="en-US" sz="1400" b="1" dirty="0">
                <a:latin typeface="Spectral"/>
              </a:rPr>
              <a:t>context switching</a:t>
            </a:r>
            <a:r>
              <a:rPr lang="en-US" sz="1400" dirty="0">
                <a:latin typeface="Spectral"/>
              </a:rPr>
              <a:t>.</a:t>
            </a:r>
          </a:p>
          <a:p>
            <a:r>
              <a:rPr lang="en-US" sz="1400" dirty="0">
                <a:latin typeface="Spectral"/>
              </a:rPr>
              <a:t>Here’s how it works:</a:t>
            </a:r>
          </a:p>
          <a:p>
            <a:pPr marL="285750" indent="-285750">
              <a:buFont typeface="Wingdings" panose="05000000000000000000" pitchFamily="2" charset="2"/>
              <a:buChar char="§"/>
            </a:pPr>
            <a:r>
              <a:rPr lang="en-US" sz="1400" b="1" dirty="0">
                <a:latin typeface="Spectral"/>
              </a:rPr>
              <a:t>Context Saving</a:t>
            </a:r>
            <a:r>
              <a:rPr lang="en-US" sz="1400" dirty="0">
                <a:latin typeface="Spectral"/>
              </a:rPr>
              <a:t>: When the CPU switches from one task to another, it saves the current task's state (e.g., program counter, registers) in memory.</a:t>
            </a:r>
          </a:p>
          <a:p>
            <a:pPr marL="285750" indent="-285750">
              <a:buFont typeface="Wingdings" panose="05000000000000000000" pitchFamily="2" charset="2"/>
              <a:buChar char="§"/>
            </a:pPr>
            <a:r>
              <a:rPr lang="en-US" sz="1400" b="1" dirty="0">
                <a:latin typeface="Spectral"/>
              </a:rPr>
              <a:t>Context Loading</a:t>
            </a:r>
            <a:r>
              <a:rPr lang="en-US" sz="1400" dirty="0">
                <a:latin typeface="Spectral"/>
              </a:rPr>
              <a:t>: The CPU then loads the context of the next task and continues executing it.</a:t>
            </a:r>
          </a:p>
          <a:p>
            <a:pPr marL="285750" indent="-285750">
              <a:buFont typeface="Wingdings" panose="05000000000000000000" pitchFamily="2" charset="2"/>
              <a:buChar char="§"/>
            </a:pPr>
            <a:r>
              <a:rPr lang="en-US" sz="1400" b="1" dirty="0">
                <a:latin typeface="Spectral"/>
              </a:rPr>
              <a:t>Rapid Switching</a:t>
            </a:r>
            <a:r>
              <a:rPr lang="en-US" sz="1400" dirty="0">
                <a:latin typeface="Spectral"/>
              </a:rPr>
              <a:t>: The CPU repeats this process, switching between tasks so quickly that it seems like they are running simultaneously.</a:t>
            </a:r>
          </a:p>
          <a:p>
            <a:pPr marL="285750" indent="-285750">
              <a:buFont typeface="Wingdings" panose="05000000000000000000" pitchFamily="2" charset="2"/>
              <a:buChar char="§"/>
            </a:pPr>
            <a:endParaRPr lang="en-US" sz="1400" dirty="0">
              <a:latin typeface="Spectral"/>
            </a:endParaRPr>
          </a:p>
          <a:p>
            <a:r>
              <a:rPr lang="en-US" sz="1400" b="1" dirty="0">
                <a:latin typeface="Spectral"/>
              </a:rPr>
              <a:t>The Cost of Context Switching</a:t>
            </a:r>
          </a:p>
          <a:p>
            <a:r>
              <a:rPr lang="en-US" sz="1400" dirty="0">
                <a:latin typeface="Spectral"/>
              </a:rPr>
              <a:t>While context switching enables concurrency, it also introduces </a:t>
            </a:r>
            <a:r>
              <a:rPr lang="en-US" sz="1400" b="1" dirty="0">
                <a:latin typeface="Spectral"/>
              </a:rPr>
              <a:t>overhead</a:t>
            </a:r>
            <a:r>
              <a:rPr lang="en-US" sz="1400" dirty="0">
                <a:latin typeface="Spectral"/>
              </a:rPr>
              <a:t>:</a:t>
            </a:r>
          </a:p>
          <a:p>
            <a:pPr marL="285750" indent="-285750">
              <a:buFont typeface="Wingdings" panose="05000000000000000000" pitchFamily="2" charset="2"/>
              <a:buChar char="§"/>
            </a:pPr>
            <a:r>
              <a:rPr lang="en-US" sz="1400" dirty="0">
                <a:latin typeface="Spectral"/>
              </a:rPr>
              <a:t>Every switch requires saving and restoring task states, which consumes both time and resources.</a:t>
            </a:r>
          </a:p>
          <a:p>
            <a:pPr marL="285750" indent="-285750">
              <a:buFont typeface="Wingdings" panose="05000000000000000000" pitchFamily="2" charset="2"/>
              <a:buChar char="§"/>
            </a:pPr>
            <a:r>
              <a:rPr lang="en-US" sz="1400" dirty="0">
                <a:latin typeface="Spectral"/>
              </a:rPr>
              <a:t>Excessive context switching can degrade performance by increasing CPU overhead.</a:t>
            </a:r>
          </a:p>
          <a:p>
            <a:endParaRPr lang="en-US" sz="1400" dirty="0">
              <a:latin typeface="Spectral"/>
            </a:endParaRPr>
          </a:p>
        </p:txBody>
      </p:sp>
      <p:sp>
        <p:nvSpPr>
          <p:cNvPr id="5" name="Title 4">
            <a:extLst>
              <a:ext uri="{FF2B5EF4-FFF2-40B4-BE49-F238E27FC236}">
                <a16:creationId xmlns:a16="http://schemas.microsoft.com/office/drawing/2014/main" id="{2DDB8A30-7644-A933-6365-B92B41848C7D}"/>
              </a:ext>
            </a:extLst>
          </p:cNvPr>
          <p:cNvSpPr>
            <a:spLocks noGrp="1"/>
          </p:cNvSpPr>
          <p:nvPr>
            <p:ph type="title"/>
          </p:nvPr>
        </p:nvSpPr>
        <p:spPr>
          <a:xfrm>
            <a:off x="536732" y="112600"/>
            <a:ext cx="10202801" cy="595048"/>
          </a:xfrm>
        </p:spPr>
        <p:txBody>
          <a:bodyPr/>
          <a:lstStyle/>
          <a:p>
            <a:r>
              <a:rPr lang="en-IN" dirty="0"/>
              <a:t>How Does Concurrency Works ?</a:t>
            </a:r>
          </a:p>
        </p:txBody>
      </p:sp>
      <p:cxnSp>
        <p:nvCxnSpPr>
          <p:cNvPr id="4" name="Straight Connector 3">
            <a:extLst>
              <a:ext uri="{FF2B5EF4-FFF2-40B4-BE49-F238E27FC236}">
                <a16:creationId xmlns:a16="http://schemas.microsoft.com/office/drawing/2014/main" id="{3C875CEA-D832-54D0-A16B-FEDFB3593562}"/>
              </a:ext>
            </a:extLst>
          </p:cNvPr>
          <p:cNvCxnSpPr>
            <a:cxnSpLocks/>
          </p:cNvCxnSpPr>
          <p:nvPr/>
        </p:nvCxnSpPr>
        <p:spPr>
          <a:xfrm>
            <a:off x="6096000" y="1596550"/>
            <a:ext cx="0" cy="462137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pic>
        <p:nvPicPr>
          <p:cNvPr id="17" name="Picture 16">
            <a:extLst>
              <a:ext uri="{FF2B5EF4-FFF2-40B4-BE49-F238E27FC236}">
                <a16:creationId xmlns:a16="http://schemas.microsoft.com/office/drawing/2014/main" id="{FE6012D6-8A83-F39A-F846-60C7592CEC1A}"/>
              </a:ext>
            </a:extLst>
          </p:cNvPr>
          <p:cNvPicPr>
            <a:picLocks noChangeAspect="1"/>
          </p:cNvPicPr>
          <p:nvPr/>
        </p:nvPicPr>
        <p:blipFill>
          <a:blip r:embed="rId2"/>
          <a:srcRect t="8673" b="1"/>
          <a:stretch>
            <a:fillRect/>
          </a:stretch>
        </p:blipFill>
        <p:spPr>
          <a:xfrm>
            <a:off x="6763899" y="707648"/>
            <a:ext cx="5100667" cy="6055743"/>
          </a:xfrm>
          <a:prstGeom prst="rect">
            <a:avLst/>
          </a:prstGeom>
          <a:ln>
            <a:noFill/>
          </a:ln>
          <a:effectLst>
            <a:softEdge rad="112500"/>
          </a:effectLst>
        </p:spPr>
      </p:pic>
      <p:sp>
        <p:nvSpPr>
          <p:cNvPr id="6" name="Freeform: Shape 5">
            <a:extLst>
              <a:ext uri="{FF2B5EF4-FFF2-40B4-BE49-F238E27FC236}">
                <a16:creationId xmlns:a16="http://schemas.microsoft.com/office/drawing/2014/main" id="{05D139E4-AC34-3E82-983B-5C0901284B56}"/>
              </a:ext>
              <a:ext uri="{C183D7F6-B498-43B3-948B-1728B52AA6E4}">
                <adec:decorative xmlns:adec="http://schemas.microsoft.com/office/drawing/2017/decorative" val="1"/>
              </a:ext>
            </a:extLst>
          </p:cNvPr>
          <p:cNvSpPr/>
          <p:nvPr/>
        </p:nvSpPr>
        <p:spPr>
          <a:xfrm>
            <a:off x="11243529" y="-706430"/>
            <a:ext cx="1896941" cy="2171612"/>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98682" h="5032188">
                <a:moveTo>
                  <a:pt x="2187388" y="0"/>
                </a:moveTo>
                <a:lnTo>
                  <a:pt x="4386729" y="1261035"/>
                </a:lnTo>
                <a:cubicBezTo>
                  <a:pt x="4390713" y="2103718"/>
                  <a:pt x="4394698" y="2946400"/>
                  <a:pt x="4398682" y="3789083"/>
                </a:cubicBezTo>
                <a:lnTo>
                  <a:pt x="2193365" y="5032188"/>
                </a:lnTo>
                <a:lnTo>
                  <a:pt x="0" y="3783106"/>
                </a:lnTo>
                <a:lnTo>
                  <a:pt x="0" y="1267012"/>
                </a:lnTo>
                <a:lnTo>
                  <a:pt x="2187388" y="0"/>
                </a:lnTo>
                <a:close/>
              </a:path>
            </a:pathLst>
          </a:custGeom>
          <a:noFill/>
          <a:ln w="19050" cap="flat" cmpd="sng" algn="ctr">
            <a:solidFill>
              <a:srgbClr val="C95B3A"/>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F7D952"/>
              </a:solidFill>
              <a:effectLst/>
              <a:uLnTx/>
              <a:uFillTx/>
              <a:latin typeface="Posterama Text SemiBold"/>
              <a:ea typeface="+mn-ea"/>
              <a:cs typeface="+mn-cs"/>
            </a:endParaRPr>
          </a:p>
        </p:txBody>
      </p:sp>
    </p:spTree>
    <p:extLst>
      <p:ext uri="{BB962C8B-B14F-4D97-AF65-F5344CB8AC3E}">
        <p14:creationId xmlns:p14="http://schemas.microsoft.com/office/powerpoint/2010/main" val="250986909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68BFF875-1490-D62C-5E24-B5715BFA02E5}"/>
            </a:ext>
          </a:extLst>
        </p:cNvPr>
        <p:cNvGrpSpPr/>
        <p:nvPr/>
      </p:nvGrpSpPr>
      <p:grpSpPr>
        <a:xfrm>
          <a:off x="0" y="0"/>
          <a:ext cx="0" cy="0"/>
          <a:chOff x="0" y="0"/>
          <a:chExt cx="0" cy="0"/>
        </a:xfrm>
      </p:grpSpPr>
      <p:sp>
        <p:nvSpPr>
          <p:cNvPr id="7" name="Slide Number Placeholder 6">
            <a:extLst>
              <a:ext uri="{FF2B5EF4-FFF2-40B4-BE49-F238E27FC236}">
                <a16:creationId xmlns:a16="http://schemas.microsoft.com/office/drawing/2014/main" id="{3C216D3F-46E7-B945-1A90-534EE9FA9464}"/>
              </a:ext>
            </a:extLst>
          </p:cNvPr>
          <p:cNvSpPr>
            <a:spLocks noGrp="1"/>
          </p:cNvSpPr>
          <p:nvPr>
            <p:ph type="sldNum" sz="quarter" idx="53"/>
          </p:nvPr>
        </p:nvSpPr>
        <p:spPr/>
        <p:txBody>
          <a:bodyPr/>
          <a:lstStyle/>
          <a:p>
            <a:fld id="{47FEACEE-25B4-4A2D-B147-27296E36371D}" type="slidenum">
              <a:rPr lang="en-US" altLang="zh-CN" smtClean="0"/>
              <a:pPr/>
              <a:t>4</a:t>
            </a:fld>
            <a:endParaRPr lang="en-US" altLang="zh-CN" dirty="0"/>
          </a:p>
        </p:txBody>
      </p:sp>
      <p:sp>
        <p:nvSpPr>
          <p:cNvPr id="20" name="Text Placeholder 19">
            <a:extLst>
              <a:ext uri="{FF2B5EF4-FFF2-40B4-BE49-F238E27FC236}">
                <a16:creationId xmlns:a16="http://schemas.microsoft.com/office/drawing/2014/main" id="{929994FF-FB90-3D81-C844-A2DBCBED6237}"/>
              </a:ext>
            </a:extLst>
          </p:cNvPr>
          <p:cNvSpPr>
            <a:spLocks noGrp="1"/>
          </p:cNvSpPr>
          <p:nvPr>
            <p:ph type="body" sz="quarter" idx="28"/>
          </p:nvPr>
        </p:nvSpPr>
        <p:spPr>
          <a:xfrm>
            <a:off x="536732" y="1276202"/>
            <a:ext cx="11445359" cy="5330713"/>
          </a:xfrm>
        </p:spPr>
        <p:txBody>
          <a:bodyPr/>
          <a:lstStyle/>
          <a:p>
            <a:r>
              <a:rPr lang="en-IN" sz="1600" b="1" dirty="0">
                <a:latin typeface="Spectral"/>
              </a:rPr>
              <a:t>1. Web Browsers</a:t>
            </a:r>
          </a:p>
          <a:p>
            <a:r>
              <a:rPr lang="en-US" sz="1200" dirty="0">
                <a:latin typeface="Spectral"/>
              </a:rPr>
              <a:t>Modern web browsers perform multiple tasks concurrently:</a:t>
            </a:r>
          </a:p>
          <a:p>
            <a:r>
              <a:rPr lang="en-IN" dirty="0"/>
              <a:t>🔹</a:t>
            </a:r>
            <a:r>
              <a:rPr lang="en-US" sz="1200" dirty="0">
                <a:latin typeface="Spectral"/>
              </a:rPr>
              <a:t>Rendering web pages (HTML/CSS). </a:t>
            </a:r>
            <a:r>
              <a:rPr lang="en-IN" dirty="0"/>
              <a:t>🔹</a:t>
            </a:r>
            <a:r>
              <a:rPr lang="en-US" sz="1200" dirty="0">
                <a:latin typeface="Spectral"/>
              </a:rPr>
              <a:t>Fetching external resources like images and scripts. </a:t>
            </a:r>
            <a:r>
              <a:rPr lang="en-IN" dirty="0"/>
              <a:t>🔹</a:t>
            </a:r>
            <a:r>
              <a:rPr lang="en-US" sz="1200" dirty="0">
                <a:latin typeface="Spectral"/>
              </a:rPr>
              <a:t>Responding to user actions such as clicks and scrolling.</a:t>
            </a:r>
          </a:p>
          <a:p>
            <a:r>
              <a:rPr lang="en-US" sz="1200" dirty="0">
                <a:latin typeface="Spectral"/>
              </a:rPr>
              <a:t>Each of these tasks is managed by separate threads, ensuring the browser remains responsive while loading and displaying content.</a:t>
            </a:r>
          </a:p>
          <a:p>
            <a:r>
              <a:rPr lang="en-IN" sz="1600" b="1" dirty="0">
                <a:latin typeface="Spectral"/>
              </a:rPr>
              <a:t>2. Web Servers</a:t>
            </a:r>
          </a:p>
          <a:p>
            <a:r>
              <a:rPr lang="en-US" sz="1200" dirty="0">
                <a:latin typeface="Spectral"/>
              </a:rPr>
              <a:t>Web servers like Apache or Nginx handle multiple client requests concurrently:</a:t>
            </a:r>
          </a:p>
          <a:p>
            <a:r>
              <a:rPr lang="en-IN" dirty="0"/>
              <a:t>🔹</a:t>
            </a:r>
            <a:r>
              <a:rPr lang="en-US" sz="1200" dirty="0">
                <a:latin typeface="Spectral"/>
              </a:rPr>
              <a:t>Each request is processed independently using threads or asynchronous I/O. </a:t>
            </a:r>
            <a:r>
              <a:rPr lang="en-IN" dirty="0"/>
              <a:t>🔹</a:t>
            </a:r>
            <a:r>
              <a:rPr lang="en-US" sz="1200" dirty="0">
                <a:latin typeface="Spectral"/>
              </a:rPr>
              <a:t>For example, a server can handle multiple users loading different pages simultaneously without blocking.</a:t>
            </a:r>
          </a:p>
          <a:p>
            <a:r>
              <a:rPr lang="en-IN" sz="1600" b="1" dirty="0">
                <a:latin typeface="Spectral"/>
              </a:rPr>
              <a:t>3. Chat Applications</a:t>
            </a:r>
          </a:p>
          <a:p>
            <a:r>
              <a:rPr lang="en-US" sz="1200" dirty="0">
                <a:latin typeface="Spectral"/>
              </a:rPr>
              <a:t>Chat applications perform several operations concurrently:</a:t>
            </a:r>
          </a:p>
          <a:p>
            <a:r>
              <a:rPr lang="en-IN" dirty="0"/>
              <a:t>🔹</a:t>
            </a:r>
            <a:r>
              <a:rPr lang="en-US" sz="1200" dirty="0">
                <a:latin typeface="Spectral"/>
              </a:rPr>
              <a:t>Processing incoming messages. </a:t>
            </a:r>
            <a:r>
              <a:rPr lang="en-IN" dirty="0"/>
              <a:t>🔹</a:t>
            </a:r>
            <a:r>
              <a:rPr lang="en-US" sz="1200" dirty="0">
                <a:latin typeface="Spectral"/>
              </a:rPr>
              <a:t>Updating the user interface with new messages. </a:t>
            </a:r>
            <a:r>
              <a:rPr lang="en-IN" dirty="0"/>
              <a:t>🔹</a:t>
            </a:r>
            <a:r>
              <a:rPr lang="en-US" sz="1200" dirty="0">
                <a:latin typeface="Spectral"/>
              </a:rPr>
              <a:t>Sending outgoing messages.</a:t>
            </a:r>
          </a:p>
          <a:p>
            <a:r>
              <a:rPr lang="en-US" sz="1200" dirty="0">
                <a:latin typeface="Spectral"/>
              </a:rPr>
              <a:t>This ensures smooth real-time communication without delays or freezes.</a:t>
            </a:r>
          </a:p>
          <a:p>
            <a:r>
              <a:rPr lang="en-IN" sz="1600" b="1" dirty="0">
                <a:latin typeface="Spectral"/>
              </a:rPr>
              <a:t>4. Video Games</a:t>
            </a:r>
          </a:p>
          <a:p>
            <a:r>
              <a:rPr lang="en-US" sz="1200" dirty="0">
                <a:latin typeface="Spectral"/>
              </a:rPr>
              <a:t>Video games rely heavily on concurrency to deliver an immersive experience:</a:t>
            </a:r>
          </a:p>
          <a:p>
            <a:r>
              <a:rPr lang="en-IN" dirty="0"/>
              <a:t>🔹</a:t>
            </a:r>
            <a:r>
              <a:rPr lang="en-US" sz="1200" dirty="0">
                <a:latin typeface="Spectral"/>
              </a:rPr>
              <a:t>Rendering graphics. </a:t>
            </a:r>
            <a:r>
              <a:rPr lang="en-IN" dirty="0"/>
              <a:t>🔹</a:t>
            </a:r>
            <a:r>
              <a:rPr lang="en-US" sz="1200" dirty="0">
                <a:latin typeface="Spectral"/>
              </a:rPr>
              <a:t>Processing user input (e.g., character movement). </a:t>
            </a:r>
            <a:r>
              <a:rPr lang="en-IN" dirty="0"/>
              <a:t>🔹</a:t>
            </a:r>
            <a:r>
              <a:rPr lang="en-US" sz="1200" dirty="0">
                <a:latin typeface="Spectral"/>
              </a:rPr>
              <a:t>Simulating physics. </a:t>
            </a:r>
            <a:r>
              <a:rPr lang="en-IN" dirty="0"/>
              <a:t>🔹</a:t>
            </a:r>
            <a:r>
              <a:rPr lang="en-US" sz="1200" dirty="0">
                <a:latin typeface="Spectral"/>
              </a:rPr>
              <a:t>Playing background audio.</a:t>
            </a:r>
          </a:p>
          <a:p>
            <a:r>
              <a:rPr lang="en-US" sz="1200" dirty="0">
                <a:latin typeface="Spectral"/>
              </a:rPr>
              <a:t>For example, while a player moves a character, the game simultaneously updates the environment and plays music, ensuring smooth gameplay.</a:t>
            </a:r>
          </a:p>
        </p:txBody>
      </p:sp>
      <p:sp>
        <p:nvSpPr>
          <p:cNvPr id="5" name="Title 4">
            <a:extLst>
              <a:ext uri="{FF2B5EF4-FFF2-40B4-BE49-F238E27FC236}">
                <a16:creationId xmlns:a16="http://schemas.microsoft.com/office/drawing/2014/main" id="{1DCC4E7B-C7D2-FEE3-098D-1CAC8ED86B70}"/>
              </a:ext>
            </a:extLst>
          </p:cNvPr>
          <p:cNvSpPr>
            <a:spLocks noGrp="1"/>
          </p:cNvSpPr>
          <p:nvPr>
            <p:ph type="title"/>
          </p:nvPr>
        </p:nvSpPr>
        <p:spPr>
          <a:xfrm>
            <a:off x="536732" y="251085"/>
            <a:ext cx="10202801" cy="913126"/>
          </a:xfrm>
        </p:spPr>
        <p:txBody>
          <a:bodyPr/>
          <a:lstStyle/>
          <a:p>
            <a:r>
              <a:rPr lang="en-IN" dirty="0"/>
              <a:t>Real-World Examples of Concurrency</a:t>
            </a:r>
          </a:p>
        </p:txBody>
      </p:sp>
      <p:sp>
        <p:nvSpPr>
          <p:cNvPr id="6" name="Freeform: Shape 5">
            <a:extLst>
              <a:ext uri="{FF2B5EF4-FFF2-40B4-BE49-F238E27FC236}">
                <a16:creationId xmlns:a16="http://schemas.microsoft.com/office/drawing/2014/main" id="{C89AE266-CDA6-D0AB-ACB4-C69D82B438AB}"/>
              </a:ext>
              <a:ext uri="{C183D7F6-B498-43B3-948B-1728B52AA6E4}">
                <adec:decorative xmlns:adec="http://schemas.microsoft.com/office/drawing/2017/decorative" val="1"/>
              </a:ext>
            </a:extLst>
          </p:cNvPr>
          <p:cNvSpPr/>
          <p:nvPr/>
        </p:nvSpPr>
        <p:spPr>
          <a:xfrm>
            <a:off x="11243529" y="-706430"/>
            <a:ext cx="1896941" cy="2171612"/>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98682" h="5032188">
                <a:moveTo>
                  <a:pt x="2187388" y="0"/>
                </a:moveTo>
                <a:lnTo>
                  <a:pt x="4386729" y="1261035"/>
                </a:lnTo>
                <a:cubicBezTo>
                  <a:pt x="4390713" y="2103718"/>
                  <a:pt x="4394698" y="2946400"/>
                  <a:pt x="4398682" y="3789083"/>
                </a:cubicBezTo>
                <a:lnTo>
                  <a:pt x="2193365" y="5032188"/>
                </a:lnTo>
                <a:lnTo>
                  <a:pt x="0" y="3783106"/>
                </a:lnTo>
                <a:lnTo>
                  <a:pt x="0" y="1267012"/>
                </a:lnTo>
                <a:lnTo>
                  <a:pt x="2187388" y="0"/>
                </a:lnTo>
                <a:close/>
              </a:path>
            </a:pathLst>
          </a:custGeom>
          <a:noFill/>
          <a:ln w="19050" cap="flat" cmpd="sng" algn="ctr">
            <a:solidFill>
              <a:srgbClr val="C95B3A"/>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F7D952"/>
              </a:solidFill>
              <a:effectLst/>
              <a:uLnTx/>
              <a:uFillTx/>
              <a:latin typeface="Posterama Text SemiBold"/>
              <a:ea typeface="+mn-ea"/>
              <a:cs typeface="+mn-cs"/>
            </a:endParaRPr>
          </a:p>
        </p:txBody>
      </p:sp>
    </p:spTree>
    <p:extLst>
      <p:ext uri="{BB962C8B-B14F-4D97-AF65-F5344CB8AC3E}">
        <p14:creationId xmlns:p14="http://schemas.microsoft.com/office/powerpoint/2010/main" val="343019891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85A1B285-5ACB-4785-709B-66B2ADBF44C7}"/>
            </a:ext>
          </a:extLst>
        </p:cNvPr>
        <p:cNvGrpSpPr/>
        <p:nvPr/>
      </p:nvGrpSpPr>
      <p:grpSpPr>
        <a:xfrm>
          <a:off x="0" y="0"/>
          <a:ext cx="0" cy="0"/>
          <a:chOff x="0" y="0"/>
          <a:chExt cx="0" cy="0"/>
        </a:xfrm>
      </p:grpSpPr>
      <p:sp>
        <p:nvSpPr>
          <p:cNvPr id="7" name="Slide Number Placeholder 6">
            <a:extLst>
              <a:ext uri="{FF2B5EF4-FFF2-40B4-BE49-F238E27FC236}">
                <a16:creationId xmlns:a16="http://schemas.microsoft.com/office/drawing/2014/main" id="{9179159E-E9FD-E5D1-D59B-8ED1F251DCF9}"/>
              </a:ext>
            </a:extLst>
          </p:cNvPr>
          <p:cNvSpPr>
            <a:spLocks noGrp="1"/>
          </p:cNvSpPr>
          <p:nvPr>
            <p:ph type="sldNum" sz="quarter" idx="53"/>
          </p:nvPr>
        </p:nvSpPr>
        <p:spPr/>
        <p:txBody>
          <a:bodyPr/>
          <a:lstStyle/>
          <a:p>
            <a:fld id="{47FEACEE-25B4-4A2D-B147-27296E36371D}" type="slidenum">
              <a:rPr lang="en-US" altLang="zh-CN" smtClean="0"/>
              <a:pPr/>
              <a:t>5</a:t>
            </a:fld>
            <a:endParaRPr lang="en-US" altLang="zh-CN" dirty="0"/>
          </a:p>
        </p:txBody>
      </p:sp>
      <p:sp>
        <p:nvSpPr>
          <p:cNvPr id="20" name="Text Placeholder 19">
            <a:extLst>
              <a:ext uri="{FF2B5EF4-FFF2-40B4-BE49-F238E27FC236}">
                <a16:creationId xmlns:a16="http://schemas.microsoft.com/office/drawing/2014/main" id="{7D59A143-2FD2-7B3B-D83D-5DF931A2D0EA}"/>
              </a:ext>
            </a:extLst>
          </p:cNvPr>
          <p:cNvSpPr>
            <a:spLocks noGrp="1"/>
          </p:cNvSpPr>
          <p:nvPr>
            <p:ph type="body" sz="quarter" idx="28"/>
          </p:nvPr>
        </p:nvSpPr>
        <p:spPr>
          <a:xfrm>
            <a:off x="536732" y="1276202"/>
            <a:ext cx="5478741" cy="5330713"/>
          </a:xfrm>
        </p:spPr>
        <p:txBody>
          <a:bodyPr/>
          <a:lstStyle/>
          <a:p>
            <a:r>
              <a:rPr lang="en-US" sz="1200" i="1" dirty="0">
                <a:latin typeface="Spectral"/>
              </a:rPr>
              <a:t>Parallelism</a:t>
            </a:r>
            <a:r>
              <a:rPr lang="en-US" sz="1200" dirty="0">
                <a:latin typeface="Spectral"/>
              </a:rPr>
              <a:t> means multiple tasks are executed </a:t>
            </a:r>
            <a:r>
              <a:rPr lang="en-US" sz="1200" dirty="0" err="1">
                <a:latin typeface="Spectral"/>
              </a:rPr>
              <a:t>simultaneously.In</a:t>
            </a:r>
            <a:r>
              <a:rPr lang="en-US" sz="1200" dirty="0">
                <a:latin typeface="Spectral"/>
              </a:rPr>
              <a:t> a computer, the tasks are executed using </a:t>
            </a:r>
            <a:r>
              <a:rPr lang="en-US" sz="1200" b="1" dirty="0">
                <a:latin typeface="Spectral"/>
              </a:rPr>
              <a:t>Central Processing Unit (CPU).</a:t>
            </a:r>
            <a:endParaRPr lang="en-US" sz="1200" dirty="0">
              <a:latin typeface="Spectral"/>
            </a:endParaRPr>
          </a:p>
          <a:p>
            <a:r>
              <a:rPr lang="en-US" sz="1200" dirty="0">
                <a:latin typeface="Spectral"/>
              </a:rPr>
              <a:t>To achieve parallelism, an application divides its tasks into smaller, independent subtasks. These subtasks are distributed across multiple CPUs, CPU cores, GPU cores, or similar processing units, allowing them to be processed in parallel.</a:t>
            </a:r>
          </a:p>
          <a:p>
            <a:endParaRPr lang="en-US" sz="400" dirty="0">
              <a:latin typeface="Spectral"/>
            </a:endParaRPr>
          </a:p>
          <a:p>
            <a:r>
              <a:rPr lang="en-US" sz="1200" dirty="0">
                <a:latin typeface="Spectral"/>
              </a:rPr>
              <a:t>To achieve true parallelism, your application must:</a:t>
            </a:r>
          </a:p>
          <a:p>
            <a:pPr marL="285750" indent="-285750">
              <a:buFont typeface="Wingdings" panose="05000000000000000000" pitchFamily="2" charset="2"/>
              <a:buChar char="§"/>
            </a:pPr>
            <a:r>
              <a:rPr lang="en-US" sz="1200" dirty="0">
                <a:latin typeface="Spectral"/>
              </a:rPr>
              <a:t>Utilize more than one thread.</a:t>
            </a:r>
          </a:p>
          <a:p>
            <a:pPr marL="285750" indent="-285750">
              <a:buFont typeface="Wingdings" panose="05000000000000000000" pitchFamily="2" charset="2"/>
              <a:buChar char="§"/>
            </a:pPr>
            <a:r>
              <a:rPr lang="en-US" sz="1200" dirty="0">
                <a:latin typeface="Spectral"/>
              </a:rPr>
              <a:t>Ensure each thread is assigned to a separate CPU core or processing unit.</a:t>
            </a:r>
          </a:p>
          <a:p>
            <a:pPr marL="285750" indent="-285750">
              <a:buFont typeface="Wingdings" panose="05000000000000000000" pitchFamily="2" charset="2"/>
              <a:buChar char="§"/>
            </a:pPr>
            <a:endParaRPr lang="en-US" sz="1200" dirty="0">
              <a:latin typeface="Spectral"/>
            </a:endParaRPr>
          </a:p>
          <a:p>
            <a:r>
              <a:rPr lang="en-IN" sz="1200" b="1" dirty="0">
                <a:latin typeface="Spectral"/>
              </a:rPr>
              <a:t>How does Parallelism Works?</a:t>
            </a:r>
          </a:p>
          <a:p>
            <a:r>
              <a:rPr lang="en-US" sz="1200" dirty="0">
                <a:latin typeface="Spectral"/>
              </a:rPr>
              <a:t>Modern CPUs consist of multiple cores. Each core can independently execute a task. Parallelism divides a problem into smaller parts and assigns each part to a separate core for simultaneous processing.</a:t>
            </a:r>
          </a:p>
          <a:p>
            <a:pPr marL="285750" indent="-285750">
              <a:buFont typeface="Wingdings" panose="05000000000000000000" pitchFamily="2" charset="2"/>
              <a:buChar char="§"/>
            </a:pPr>
            <a:r>
              <a:rPr lang="en-US" sz="1200" b="1" dirty="0">
                <a:latin typeface="Spectral"/>
              </a:rPr>
              <a:t>Task Division</a:t>
            </a:r>
            <a:r>
              <a:rPr lang="en-US" sz="1200" dirty="0">
                <a:latin typeface="Spectral"/>
              </a:rPr>
              <a:t>: The problem is broken into smaller independent sub-tasks.</a:t>
            </a:r>
          </a:p>
          <a:p>
            <a:pPr marL="285750" indent="-285750">
              <a:buFont typeface="Wingdings" panose="05000000000000000000" pitchFamily="2" charset="2"/>
              <a:buChar char="§"/>
            </a:pPr>
            <a:r>
              <a:rPr lang="en-US" sz="1200" b="1" dirty="0">
                <a:latin typeface="Spectral"/>
              </a:rPr>
              <a:t>Task Assignment</a:t>
            </a:r>
            <a:r>
              <a:rPr lang="en-US" sz="1200" dirty="0">
                <a:latin typeface="Spectral"/>
              </a:rPr>
              <a:t>: Sub-tasks are distributed across multiple CPU cores.</a:t>
            </a:r>
          </a:p>
          <a:p>
            <a:pPr marL="285750" indent="-285750">
              <a:buFont typeface="Wingdings" panose="05000000000000000000" pitchFamily="2" charset="2"/>
              <a:buChar char="§"/>
            </a:pPr>
            <a:r>
              <a:rPr lang="en-US" sz="1200" b="1" dirty="0">
                <a:latin typeface="Spectral"/>
              </a:rPr>
              <a:t>Execution</a:t>
            </a:r>
            <a:r>
              <a:rPr lang="en-US" sz="1200" dirty="0">
                <a:latin typeface="Spectral"/>
              </a:rPr>
              <a:t>: Each core processes its assigned task simultaneously.</a:t>
            </a:r>
          </a:p>
          <a:p>
            <a:pPr marL="285750" indent="-285750">
              <a:buFont typeface="Wingdings" panose="05000000000000000000" pitchFamily="2" charset="2"/>
              <a:buChar char="§"/>
            </a:pPr>
            <a:r>
              <a:rPr lang="en-US" sz="1200" b="1" dirty="0">
                <a:latin typeface="Spectral"/>
              </a:rPr>
              <a:t>Result Aggregation</a:t>
            </a:r>
            <a:r>
              <a:rPr lang="en-US" sz="1200" dirty="0">
                <a:latin typeface="Spectral"/>
              </a:rPr>
              <a:t>: Results from all cores are combined to form the final output.</a:t>
            </a:r>
          </a:p>
          <a:p>
            <a:endParaRPr lang="en-IN" sz="1200" b="1" dirty="0">
              <a:latin typeface="Spectral"/>
            </a:endParaRPr>
          </a:p>
          <a:p>
            <a:pPr marL="285750" indent="-285750">
              <a:buFont typeface="Wingdings" panose="05000000000000000000" pitchFamily="2" charset="2"/>
              <a:buChar char="§"/>
            </a:pPr>
            <a:endParaRPr lang="en-US" sz="1200" dirty="0">
              <a:latin typeface="Spectral"/>
            </a:endParaRPr>
          </a:p>
          <a:p>
            <a:endParaRPr lang="en-US" sz="1200" dirty="0">
              <a:latin typeface="Spectral"/>
            </a:endParaRPr>
          </a:p>
          <a:p>
            <a:endParaRPr lang="en-IN" sz="1200" b="1" dirty="0">
              <a:latin typeface="Spectral"/>
            </a:endParaRPr>
          </a:p>
        </p:txBody>
      </p:sp>
      <p:sp>
        <p:nvSpPr>
          <p:cNvPr id="5" name="Title 4">
            <a:extLst>
              <a:ext uri="{FF2B5EF4-FFF2-40B4-BE49-F238E27FC236}">
                <a16:creationId xmlns:a16="http://schemas.microsoft.com/office/drawing/2014/main" id="{B24EEF63-CE84-0D9D-97C7-0846FA609E5F}"/>
              </a:ext>
            </a:extLst>
          </p:cNvPr>
          <p:cNvSpPr>
            <a:spLocks noGrp="1"/>
          </p:cNvSpPr>
          <p:nvPr>
            <p:ph type="title"/>
          </p:nvPr>
        </p:nvSpPr>
        <p:spPr>
          <a:xfrm>
            <a:off x="536732" y="251085"/>
            <a:ext cx="10202801" cy="913126"/>
          </a:xfrm>
        </p:spPr>
        <p:txBody>
          <a:bodyPr/>
          <a:lstStyle/>
          <a:p>
            <a:r>
              <a:rPr lang="en-IN" dirty="0"/>
              <a:t>What is Parallelism ?</a:t>
            </a:r>
          </a:p>
        </p:txBody>
      </p:sp>
      <p:cxnSp>
        <p:nvCxnSpPr>
          <p:cNvPr id="4" name="Straight Connector 3">
            <a:extLst>
              <a:ext uri="{FF2B5EF4-FFF2-40B4-BE49-F238E27FC236}">
                <a16:creationId xmlns:a16="http://schemas.microsoft.com/office/drawing/2014/main" id="{05267909-BBCD-7DEF-2925-E5C38356F64D}"/>
              </a:ext>
            </a:extLst>
          </p:cNvPr>
          <p:cNvCxnSpPr>
            <a:cxnSpLocks/>
          </p:cNvCxnSpPr>
          <p:nvPr/>
        </p:nvCxnSpPr>
        <p:spPr>
          <a:xfrm>
            <a:off x="6096000" y="1525567"/>
            <a:ext cx="0" cy="462137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6" name="Freeform: Shape 5">
            <a:extLst>
              <a:ext uri="{FF2B5EF4-FFF2-40B4-BE49-F238E27FC236}">
                <a16:creationId xmlns:a16="http://schemas.microsoft.com/office/drawing/2014/main" id="{C4E6AD80-E5CB-A994-C997-5C3A678222BC}"/>
              </a:ext>
              <a:ext uri="{C183D7F6-B498-43B3-948B-1728B52AA6E4}">
                <adec:decorative xmlns:adec="http://schemas.microsoft.com/office/drawing/2017/decorative" val="1"/>
              </a:ext>
            </a:extLst>
          </p:cNvPr>
          <p:cNvSpPr/>
          <p:nvPr/>
        </p:nvSpPr>
        <p:spPr>
          <a:xfrm>
            <a:off x="11243529" y="-706430"/>
            <a:ext cx="1896941" cy="2171612"/>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98682" h="5032188">
                <a:moveTo>
                  <a:pt x="2187388" y="0"/>
                </a:moveTo>
                <a:lnTo>
                  <a:pt x="4386729" y="1261035"/>
                </a:lnTo>
                <a:cubicBezTo>
                  <a:pt x="4390713" y="2103718"/>
                  <a:pt x="4394698" y="2946400"/>
                  <a:pt x="4398682" y="3789083"/>
                </a:cubicBezTo>
                <a:lnTo>
                  <a:pt x="2193365" y="5032188"/>
                </a:lnTo>
                <a:lnTo>
                  <a:pt x="0" y="3783106"/>
                </a:lnTo>
                <a:lnTo>
                  <a:pt x="0" y="1267012"/>
                </a:lnTo>
                <a:lnTo>
                  <a:pt x="2187388" y="0"/>
                </a:lnTo>
                <a:close/>
              </a:path>
            </a:pathLst>
          </a:custGeom>
          <a:noFill/>
          <a:ln w="19050" cap="flat" cmpd="sng" algn="ctr">
            <a:solidFill>
              <a:srgbClr val="C95B3A"/>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F7D952"/>
              </a:solidFill>
              <a:effectLst/>
              <a:uLnTx/>
              <a:uFillTx/>
              <a:latin typeface="Posterama Text SemiBold"/>
              <a:ea typeface="+mn-ea"/>
              <a:cs typeface="+mn-cs"/>
            </a:endParaRPr>
          </a:p>
        </p:txBody>
      </p:sp>
      <p:pic>
        <p:nvPicPr>
          <p:cNvPr id="3" name="Picture 2">
            <a:extLst>
              <a:ext uri="{FF2B5EF4-FFF2-40B4-BE49-F238E27FC236}">
                <a16:creationId xmlns:a16="http://schemas.microsoft.com/office/drawing/2014/main" id="{A350D00B-AE84-0617-0027-2FF8D28E97AA}"/>
              </a:ext>
            </a:extLst>
          </p:cNvPr>
          <p:cNvPicPr>
            <a:picLocks noChangeAspect="1"/>
          </p:cNvPicPr>
          <p:nvPr/>
        </p:nvPicPr>
        <p:blipFill>
          <a:blip r:embed="rId2"/>
          <a:srcRect l="11287" t="15346" r="7708" b="32453"/>
          <a:stretch>
            <a:fillRect/>
          </a:stretch>
        </p:blipFill>
        <p:spPr>
          <a:xfrm>
            <a:off x="6255449" y="952744"/>
            <a:ext cx="5858072" cy="2516667"/>
          </a:xfrm>
          <a:prstGeom prst="rect">
            <a:avLst/>
          </a:prstGeom>
        </p:spPr>
      </p:pic>
      <p:pic>
        <p:nvPicPr>
          <p:cNvPr id="10" name="Picture 9">
            <a:extLst>
              <a:ext uri="{FF2B5EF4-FFF2-40B4-BE49-F238E27FC236}">
                <a16:creationId xmlns:a16="http://schemas.microsoft.com/office/drawing/2014/main" id="{D5893E1E-7EB3-5B13-C394-991AF5BCE01B}"/>
              </a:ext>
            </a:extLst>
          </p:cNvPr>
          <p:cNvPicPr>
            <a:picLocks noChangeAspect="1"/>
          </p:cNvPicPr>
          <p:nvPr/>
        </p:nvPicPr>
        <p:blipFill>
          <a:blip r:embed="rId3"/>
          <a:srcRect t="12790" b="17954"/>
          <a:stretch>
            <a:fillRect/>
          </a:stretch>
        </p:blipFill>
        <p:spPr>
          <a:xfrm>
            <a:off x="6063413" y="3781487"/>
            <a:ext cx="5835350" cy="2694195"/>
          </a:xfrm>
          <a:prstGeom prst="rect">
            <a:avLst/>
          </a:prstGeom>
        </p:spPr>
      </p:pic>
    </p:spTree>
    <p:extLst>
      <p:ext uri="{BB962C8B-B14F-4D97-AF65-F5344CB8AC3E}">
        <p14:creationId xmlns:p14="http://schemas.microsoft.com/office/powerpoint/2010/main" val="385049817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FAA8B54B-C6E2-302D-D8A7-DE4237B65AF5}"/>
            </a:ext>
          </a:extLst>
        </p:cNvPr>
        <p:cNvGrpSpPr/>
        <p:nvPr/>
      </p:nvGrpSpPr>
      <p:grpSpPr>
        <a:xfrm>
          <a:off x="0" y="0"/>
          <a:ext cx="0" cy="0"/>
          <a:chOff x="0" y="0"/>
          <a:chExt cx="0" cy="0"/>
        </a:xfrm>
      </p:grpSpPr>
      <p:sp>
        <p:nvSpPr>
          <p:cNvPr id="7" name="Slide Number Placeholder 6">
            <a:extLst>
              <a:ext uri="{FF2B5EF4-FFF2-40B4-BE49-F238E27FC236}">
                <a16:creationId xmlns:a16="http://schemas.microsoft.com/office/drawing/2014/main" id="{783AA9B8-4E11-C043-EEAA-BC48A0FD7D24}"/>
              </a:ext>
            </a:extLst>
          </p:cNvPr>
          <p:cNvSpPr>
            <a:spLocks noGrp="1"/>
          </p:cNvSpPr>
          <p:nvPr>
            <p:ph type="sldNum" sz="quarter" idx="53"/>
          </p:nvPr>
        </p:nvSpPr>
        <p:spPr/>
        <p:txBody>
          <a:bodyPr/>
          <a:lstStyle/>
          <a:p>
            <a:fld id="{47FEACEE-25B4-4A2D-B147-27296E36371D}" type="slidenum">
              <a:rPr lang="en-US" altLang="zh-CN" smtClean="0"/>
              <a:pPr/>
              <a:t>6</a:t>
            </a:fld>
            <a:endParaRPr lang="en-US" altLang="zh-CN" dirty="0"/>
          </a:p>
        </p:txBody>
      </p:sp>
      <p:sp>
        <p:nvSpPr>
          <p:cNvPr id="20" name="Text Placeholder 19">
            <a:extLst>
              <a:ext uri="{FF2B5EF4-FFF2-40B4-BE49-F238E27FC236}">
                <a16:creationId xmlns:a16="http://schemas.microsoft.com/office/drawing/2014/main" id="{482C01C1-9102-D443-3BFC-827B9BAB154C}"/>
              </a:ext>
            </a:extLst>
          </p:cNvPr>
          <p:cNvSpPr>
            <a:spLocks noGrp="1"/>
          </p:cNvSpPr>
          <p:nvPr>
            <p:ph type="body" sz="quarter" idx="28"/>
          </p:nvPr>
        </p:nvSpPr>
        <p:spPr>
          <a:xfrm>
            <a:off x="536732" y="1276202"/>
            <a:ext cx="11445359" cy="5330713"/>
          </a:xfrm>
        </p:spPr>
        <p:txBody>
          <a:bodyPr/>
          <a:lstStyle/>
          <a:p>
            <a:r>
              <a:rPr lang="en-IN" sz="1600" b="1" dirty="0">
                <a:latin typeface="Spectral"/>
              </a:rPr>
              <a:t>1.  Machine Learning Training</a:t>
            </a:r>
          </a:p>
          <a:p>
            <a:pPr marL="285750" indent="-285750">
              <a:buFont typeface="Wingdings" panose="05000000000000000000" pitchFamily="2" charset="2"/>
              <a:buChar char="§"/>
            </a:pPr>
            <a:r>
              <a:rPr lang="en-US" sz="1400" dirty="0">
                <a:latin typeface="Spectral"/>
              </a:rPr>
              <a:t>Training deep learning models involves dividing datasets into smaller batches.</a:t>
            </a:r>
          </a:p>
          <a:p>
            <a:pPr marL="285750" indent="-285750">
              <a:buFont typeface="Wingdings" panose="05000000000000000000" pitchFamily="2" charset="2"/>
              <a:buChar char="§"/>
            </a:pPr>
            <a:r>
              <a:rPr lang="en-US" sz="1400" dirty="0">
                <a:latin typeface="Spectral"/>
              </a:rPr>
              <a:t>Each batch is processed simultaneously across multiple GPUs or CPU cores, significantly speeding up the training process.</a:t>
            </a:r>
          </a:p>
          <a:p>
            <a:r>
              <a:rPr lang="en-IN" sz="1600" b="1" dirty="0">
                <a:latin typeface="Spectral"/>
              </a:rPr>
              <a:t>2.  Video Rendering</a:t>
            </a:r>
          </a:p>
          <a:p>
            <a:pPr marL="285750" indent="-285750">
              <a:buFont typeface="Wingdings" panose="05000000000000000000" pitchFamily="2" charset="2"/>
              <a:buChar char="§"/>
            </a:pPr>
            <a:r>
              <a:rPr lang="en-US" sz="1400" dirty="0">
                <a:latin typeface="Spectral"/>
              </a:rPr>
              <a:t>Video frames are rendered independently, making it possible to process multiple frames simultaneously.</a:t>
            </a:r>
          </a:p>
          <a:p>
            <a:pPr marL="285750" indent="-285750">
              <a:buFont typeface="Wingdings" panose="05000000000000000000" pitchFamily="2" charset="2"/>
              <a:buChar char="§"/>
            </a:pPr>
            <a:r>
              <a:rPr lang="en-US" sz="1400" dirty="0">
                <a:latin typeface="Spectral"/>
              </a:rPr>
              <a:t>For example, rendering a 3D animation becomes much faster when using multiple cores to handle different frames in parallel.</a:t>
            </a:r>
          </a:p>
          <a:p>
            <a:r>
              <a:rPr lang="en-IN" sz="1600" b="1" dirty="0">
                <a:latin typeface="Spectral"/>
              </a:rPr>
              <a:t>3.  Web Crawlers</a:t>
            </a:r>
          </a:p>
          <a:p>
            <a:pPr marL="285750" indent="-285750">
              <a:buFont typeface="Wingdings" panose="05000000000000000000" pitchFamily="2" charset="2"/>
              <a:buChar char="§"/>
            </a:pPr>
            <a:r>
              <a:rPr lang="en-US" sz="1400" dirty="0">
                <a:latin typeface="Spectral"/>
              </a:rPr>
              <a:t>Web crawlers like Googlebot break a list of URLs into smaller chunks and process them in parallel.</a:t>
            </a:r>
          </a:p>
          <a:p>
            <a:pPr marL="285750" indent="-285750">
              <a:buFont typeface="Wingdings" panose="05000000000000000000" pitchFamily="2" charset="2"/>
              <a:buChar char="§"/>
            </a:pPr>
            <a:r>
              <a:rPr lang="en-US" sz="1400" dirty="0">
                <a:latin typeface="Spectral"/>
              </a:rPr>
              <a:t>This allows the crawler to fetch data from multiple websites simultaneously, reducing the time to gather information.</a:t>
            </a:r>
          </a:p>
          <a:p>
            <a:r>
              <a:rPr lang="en-IN" sz="1600" b="1" dirty="0">
                <a:latin typeface="Spectral"/>
              </a:rPr>
              <a:t>4.  Data Processing</a:t>
            </a:r>
          </a:p>
          <a:p>
            <a:pPr marL="285750" indent="-285750">
              <a:buFont typeface="Wingdings" panose="05000000000000000000" pitchFamily="2" charset="2"/>
              <a:buChar char="§"/>
            </a:pPr>
            <a:r>
              <a:rPr lang="en-US" sz="1400" dirty="0">
                <a:latin typeface="Spectral"/>
              </a:rPr>
              <a:t>Big data frameworks like Apache Spark leverage parallelism to handle massive datasets.</a:t>
            </a:r>
          </a:p>
          <a:p>
            <a:pPr marL="285750" indent="-285750">
              <a:buFont typeface="Wingdings" panose="05000000000000000000" pitchFamily="2" charset="2"/>
              <a:buChar char="§"/>
            </a:pPr>
            <a:r>
              <a:rPr lang="en-US" sz="1400" dirty="0">
                <a:latin typeface="Spectral"/>
              </a:rPr>
              <a:t>Tasks such as analyzing logs from millions of users are distributed across a cluster, enabling simultaneous processing and faster insights.</a:t>
            </a:r>
          </a:p>
          <a:p>
            <a:r>
              <a:rPr lang="en-US" sz="1600" b="1" dirty="0">
                <a:latin typeface="Spectral"/>
              </a:rPr>
              <a:t>5.  </a:t>
            </a:r>
            <a:r>
              <a:rPr lang="en-IN" sz="1600" b="1" dirty="0">
                <a:latin typeface="Spectral"/>
              </a:rPr>
              <a:t>Scientific Simulations</a:t>
            </a:r>
          </a:p>
          <a:p>
            <a:pPr marL="285750" indent="-285750">
              <a:buFont typeface="Wingdings" panose="05000000000000000000" pitchFamily="2" charset="2"/>
              <a:buChar char="§"/>
            </a:pPr>
            <a:r>
              <a:rPr lang="en-US" sz="1400" dirty="0">
                <a:latin typeface="Spectral"/>
              </a:rPr>
              <a:t>Simulations like weather modeling or molecular interactions require heavy computations.</a:t>
            </a:r>
          </a:p>
          <a:p>
            <a:pPr marL="285750" indent="-285750">
              <a:buFont typeface="Wingdings" panose="05000000000000000000" pitchFamily="2" charset="2"/>
              <a:buChar char="§"/>
            </a:pPr>
            <a:r>
              <a:rPr lang="en-US" sz="1400" dirty="0">
                <a:latin typeface="Spectral"/>
              </a:rPr>
              <a:t>These computations are divided among multiple cores, allowing simultaneous execution and faster results.</a:t>
            </a:r>
          </a:p>
          <a:p>
            <a:endParaRPr lang="en-US" dirty="0">
              <a:latin typeface="Spectral"/>
            </a:endParaRPr>
          </a:p>
        </p:txBody>
      </p:sp>
      <p:sp>
        <p:nvSpPr>
          <p:cNvPr id="5" name="Title 4">
            <a:extLst>
              <a:ext uri="{FF2B5EF4-FFF2-40B4-BE49-F238E27FC236}">
                <a16:creationId xmlns:a16="http://schemas.microsoft.com/office/drawing/2014/main" id="{1037700A-B3A4-B995-9E59-428F7EB55B5A}"/>
              </a:ext>
            </a:extLst>
          </p:cNvPr>
          <p:cNvSpPr>
            <a:spLocks noGrp="1"/>
          </p:cNvSpPr>
          <p:nvPr>
            <p:ph type="title"/>
          </p:nvPr>
        </p:nvSpPr>
        <p:spPr>
          <a:xfrm>
            <a:off x="536732" y="251085"/>
            <a:ext cx="10202801" cy="913126"/>
          </a:xfrm>
        </p:spPr>
        <p:txBody>
          <a:bodyPr/>
          <a:lstStyle/>
          <a:p>
            <a:r>
              <a:rPr lang="en-IN" dirty="0"/>
              <a:t>Real-World Examples of Parallelism</a:t>
            </a:r>
          </a:p>
        </p:txBody>
      </p:sp>
      <p:sp>
        <p:nvSpPr>
          <p:cNvPr id="6" name="Freeform: Shape 5">
            <a:extLst>
              <a:ext uri="{FF2B5EF4-FFF2-40B4-BE49-F238E27FC236}">
                <a16:creationId xmlns:a16="http://schemas.microsoft.com/office/drawing/2014/main" id="{DE24F45B-B54F-B8A7-E773-54A82BFFC4CB}"/>
              </a:ext>
              <a:ext uri="{C183D7F6-B498-43B3-948B-1728B52AA6E4}">
                <adec:decorative xmlns:adec="http://schemas.microsoft.com/office/drawing/2017/decorative" val="1"/>
              </a:ext>
            </a:extLst>
          </p:cNvPr>
          <p:cNvSpPr/>
          <p:nvPr/>
        </p:nvSpPr>
        <p:spPr>
          <a:xfrm>
            <a:off x="11243529" y="-706430"/>
            <a:ext cx="1896941" cy="2171612"/>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98682" h="5032188">
                <a:moveTo>
                  <a:pt x="2187388" y="0"/>
                </a:moveTo>
                <a:lnTo>
                  <a:pt x="4386729" y="1261035"/>
                </a:lnTo>
                <a:cubicBezTo>
                  <a:pt x="4390713" y="2103718"/>
                  <a:pt x="4394698" y="2946400"/>
                  <a:pt x="4398682" y="3789083"/>
                </a:cubicBezTo>
                <a:lnTo>
                  <a:pt x="2193365" y="5032188"/>
                </a:lnTo>
                <a:lnTo>
                  <a:pt x="0" y="3783106"/>
                </a:lnTo>
                <a:lnTo>
                  <a:pt x="0" y="1267012"/>
                </a:lnTo>
                <a:lnTo>
                  <a:pt x="2187388" y="0"/>
                </a:lnTo>
                <a:close/>
              </a:path>
            </a:pathLst>
          </a:custGeom>
          <a:noFill/>
          <a:ln w="19050" cap="flat" cmpd="sng" algn="ctr">
            <a:solidFill>
              <a:srgbClr val="C95B3A"/>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F7D952"/>
              </a:solidFill>
              <a:effectLst/>
              <a:uLnTx/>
              <a:uFillTx/>
              <a:latin typeface="Posterama Text SemiBold"/>
              <a:ea typeface="+mn-ea"/>
              <a:cs typeface="+mn-cs"/>
            </a:endParaRPr>
          </a:p>
        </p:txBody>
      </p:sp>
    </p:spTree>
    <p:extLst>
      <p:ext uri="{BB962C8B-B14F-4D97-AF65-F5344CB8AC3E}">
        <p14:creationId xmlns:p14="http://schemas.microsoft.com/office/powerpoint/2010/main" val="63358792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49C49FA1-D240-4942-5DE9-4C233E8880FF}"/>
            </a:ext>
          </a:extLst>
        </p:cNvPr>
        <p:cNvGrpSpPr/>
        <p:nvPr/>
      </p:nvGrpSpPr>
      <p:grpSpPr>
        <a:xfrm>
          <a:off x="0" y="0"/>
          <a:ext cx="0" cy="0"/>
          <a:chOff x="0" y="0"/>
          <a:chExt cx="0" cy="0"/>
        </a:xfrm>
      </p:grpSpPr>
      <p:sp>
        <p:nvSpPr>
          <p:cNvPr id="7" name="Slide Number Placeholder 6">
            <a:extLst>
              <a:ext uri="{FF2B5EF4-FFF2-40B4-BE49-F238E27FC236}">
                <a16:creationId xmlns:a16="http://schemas.microsoft.com/office/drawing/2014/main" id="{140DB200-161C-0312-3AF5-5C6F4D278C85}"/>
              </a:ext>
            </a:extLst>
          </p:cNvPr>
          <p:cNvSpPr>
            <a:spLocks noGrp="1"/>
          </p:cNvSpPr>
          <p:nvPr>
            <p:ph type="sldNum" sz="quarter" idx="53"/>
          </p:nvPr>
        </p:nvSpPr>
        <p:spPr/>
        <p:txBody>
          <a:bodyPr/>
          <a:lstStyle/>
          <a:p>
            <a:fld id="{47FEACEE-25B4-4A2D-B147-27296E36371D}" type="slidenum">
              <a:rPr lang="en-US" altLang="zh-CN" smtClean="0"/>
              <a:pPr/>
              <a:t>7</a:t>
            </a:fld>
            <a:endParaRPr lang="en-US" altLang="zh-CN" dirty="0"/>
          </a:p>
        </p:txBody>
      </p:sp>
      <p:sp>
        <p:nvSpPr>
          <p:cNvPr id="20" name="Text Placeholder 19">
            <a:extLst>
              <a:ext uri="{FF2B5EF4-FFF2-40B4-BE49-F238E27FC236}">
                <a16:creationId xmlns:a16="http://schemas.microsoft.com/office/drawing/2014/main" id="{292B48D2-1123-A82C-EE2E-0A686DCD2DF1}"/>
              </a:ext>
            </a:extLst>
          </p:cNvPr>
          <p:cNvSpPr>
            <a:spLocks noGrp="1"/>
          </p:cNvSpPr>
          <p:nvPr>
            <p:ph type="body" sz="quarter" idx="28"/>
          </p:nvPr>
        </p:nvSpPr>
        <p:spPr>
          <a:xfrm>
            <a:off x="536732" y="1276202"/>
            <a:ext cx="5478741" cy="5330713"/>
          </a:xfrm>
        </p:spPr>
        <p:txBody>
          <a:bodyPr/>
          <a:lstStyle/>
          <a:p>
            <a:r>
              <a:rPr lang="en-IN" sz="2000" b="1" dirty="0">
                <a:latin typeface="Spectral"/>
              </a:rPr>
              <a:t>1. Concurrent, Not Parallel</a:t>
            </a:r>
          </a:p>
          <a:p>
            <a:r>
              <a:rPr lang="en-US" sz="1400" dirty="0">
                <a:latin typeface="Spectral"/>
              </a:rPr>
              <a:t>An application can be concurrent without being parallel. In this case:</a:t>
            </a:r>
          </a:p>
          <a:p>
            <a:pPr marL="285750" indent="-285750">
              <a:buFont typeface="Wingdings" panose="05000000000000000000" pitchFamily="2" charset="2"/>
              <a:buChar char="§"/>
            </a:pPr>
            <a:r>
              <a:rPr lang="en-US" sz="1400" dirty="0">
                <a:latin typeface="Spectral"/>
              </a:rPr>
              <a:t>The application makes progress on multiple tasks at the same time </a:t>
            </a:r>
            <a:r>
              <a:rPr lang="en-US" sz="1400" b="1" dirty="0">
                <a:latin typeface="Spectral"/>
              </a:rPr>
              <a:t>seemingly</a:t>
            </a:r>
            <a:r>
              <a:rPr lang="en-US" sz="1400" dirty="0">
                <a:latin typeface="Spectral"/>
              </a:rPr>
              <a:t> (concurrently).</a:t>
            </a:r>
          </a:p>
          <a:p>
            <a:pPr marL="285750" indent="-285750">
              <a:buFont typeface="Wingdings" panose="05000000000000000000" pitchFamily="2" charset="2"/>
              <a:buChar char="§"/>
            </a:pPr>
            <a:r>
              <a:rPr lang="en-US" sz="1400" dirty="0">
                <a:latin typeface="Spectral"/>
              </a:rPr>
              <a:t>However, it achieves this by </a:t>
            </a:r>
            <a:r>
              <a:rPr lang="en-US" sz="1400" b="1" dirty="0">
                <a:latin typeface="Spectral"/>
              </a:rPr>
              <a:t>switching</a:t>
            </a:r>
            <a:r>
              <a:rPr lang="en-US" sz="1400" dirty="0">
                <a:latin typeface="Spectral"/>
              </a:rPr>
              <a:t> between tasks rapidly, rather than running them simultaneously.</a:t>
            </a:r>
          </a:p>
          <a:p>
            <a:pPr marL="285750" indent="-285750">
              <a:buFont typeface="Wingdings" panose="05000000000000000000" pitchFamily="2" charset="2"/>
              <a:buChar char="§"/>
            </a:pPr>
            <a:r>
              <a:rPr lang="en-US" sz="1400" b="1" dirty="0">
                <a:latin typeface="Spectral"/>
              </a:rPr>
              <a:t>Example</a:t>
            </a:r>
            <a:r>
              <a:rPr lang="en-US" sz="1400" dirty="0">
                <a:latin typeface="Spectral"/>
              </a:rPr>
              <a:t>: A single-core CPU alternating between tasks, giving the illusion of multitasking.</a:t>
            </a:r>
          </a:p>
          <a:p>
            <a:endParaRPr lang="en-US" sz="1400" dirty="0">
              <a:latin typeface="Spectral"/>
            </a:endParaRPr>
          </a:p>
          <a:p>
            <a:r>
              <a:rPr lang="en-IN" sz="2000" b="1" dirty="0">
                <a:latin typeface="Spectral"/>
              </a:rPr>
              <a:t>2. Parallel, Not Concurrent</a:t>
            </a:r>
          </a:p>
          <a:p>
            <a:r>
              <a:rPr lang="en-US" sz="1400" dirty="0">
                <a:latin typeface="Spectral"/>
              </a:rPr>
              <a:t>An application can be parallel without being concurrent. Here:</a:t>
            </a:r>
          </a:p>
          <a:p>
            <a:pPr marL="285750" indent="-285750">
              <a:buFont typeface="Wingdings" panose="05000000000000000000" pitchFamily="2" charset="2"/>
              <a:buChar char="§"/>
            </a:pPr>
            <a:r>
              <a:rPr lang="en-US" sz="1400" dirty="0">
                <a:latin typeface="Spectral"/>
              </a:rPr>
              <a:t>A single task is divided into subtasks, and these subtasks are executed simultaneously on separate cores.</a:t>
            </a:r>
          </a:p>
          <a:p>
            <a:pPr marL="285750" indent="-285750">
              <a:buFont typeface="Wingdings" panose="05000000000000000000" pitchFamily="2" charset="2"/>
              <a:buChar char="§"/>
            </a:pPr>
            <a:r>
              <a:rPr lang="en-US" sz="1400" dirty="0">
                <a:latin typeface="Spectral"/>
              </a:rPr>
              <a:t>There is no overlap between tasks; one task (and its subtasks) completes before the next task starts.</a:t>
            </a:r>
          </a:p>
          <a:p>
            <a:pPr marL="285750" indent="-285750">
              <a:buFont typeface="Wingdings" panose="05000000000000000000" pitchFamily="2" charset="2"/>
              <a:buChar char="§"/>
            </a:pPr>
            <a:r>
              <a:rPr lang="en-US" sz="1400" b="1" dirty="0">
                <a:latin typeface="Spectral"/>
              </a:rPr>
              <a:t>Example</a:t>
            </a:r>
            <a:r>
              <a:rPr lang="en-US" sz="1400" dirty="0">
                <a:latin typeface="Spectral"/>
              </a:rPr>
              <a:t>: Video rendering, where a single video is divided into frames, and each frame is processed in parallel.</a:t>
            </a:r>
          </a:p>
          <a:p>
            <a:endParaRPr lang="en-US" sz="1400" dirty="0">
              <a:latin typeface="Spectral"/>
            </a:endParaRPr>
          </a:p>
          <a:p>
            <a:endParaRPr lang="en-IN" sz="1400" b="1" dirty="0">
              <a:latin typeface="Spectral"/>
            </a:endParaRPr>
          </a:p>
        </p:txBody>
      </p:sp>
      <p:sp>
        <p:nvSpPr>
          <p:cNvPr id="5" name="Title 4">
            <a:extLst>
              <a:ext uri="{FF2B5EF4-FFF2-40B4-BE49-F238E27FC236}">
                <a16:creationId xmlns:a16="http://schemas.microsoft.com/office/drawing/2014/main" id="{A5D8A859-2FE8-447A-AAFF-518CC70469B2}"/>
              </a:ext>
            </a:extLst>
          </p:cNvPr>
          <p:cNvSpPr>
            <a:spLocks noGrp="1"/>
          </p:cNvSpPr>
          <p:nvPr>
            <p:ph type="title"/>
          </p:nvPr>
        </p:nvSpPr>
        <p:spPr>
          <a:xfrm>
            <a:off x="536732" y="251085"/>
            <a:ext cx="10202801" cy="913126"/>
          </a:xfrm>
        </p:spPr>
        <p:txBody>
          <a:bodyPr/>
          <a:lstStyle/>
          <a:p>
            <a:r>
              <a:rPr lang="en-IN" dirty="0"/>
              <a:t>Concurrency and Parallelism Combinations</a:t>
            </a:r>
          </a:p>
        </p:txBody>
      </p:sp>
      <p:cxnSp>
        <p:nvCxnSpPr>
          <p:cNvPr id="4" name="Straight Connector 3">
            <a:extLst>
              <a:ext uri="{FF2B5EF4-FFF2-40B4-BE49-F238E27FC236}">
                <a16:creationId xmlns:a16="http://schemas.microsoft.com/office/drawing/2014/main" id="{99E88C4C-C490-FCE1-2AA4-F8687F90AFF3}"/>
              </a:ext>
            </a:extLst>
          </p:cNvPr>
          <p:cNvCxnSpPr>
            <a:cxnSpLocks/>
          </p:cNvCxnSpPr>
          <p:nvPr/>
        </p:nvCxnSpPr>
        <p:spPr>
          <a:xfrm>
            <a:off x="6096000" y="1525567"/>
            <a:ext cx="0" cy="462137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6" name="Freeform: Shape 5">
            <a:extLst>
              <a:ext uri="{FF2B5EF4-FFF2-40B4-BE49-F238E27FC236}">
                <a16:creationId xmlns:a16="http://schemas.microsoft.com/office/drawing/2014/main" id="{6BA9D2A5-4CE1-231D-0076-0140FDDAD0AA}"/>
              </a:ext>
              <a:ext uri="{C183D7F6-B498-43B3-948B-1728B52AA6E4}">
                <adec:decorative xmlns:adec="http://schemas.microsoft.com/office/drawing/2017/decorative" val="1"/>
              </a:ext>
            </a:extLst>
          </p:cNvPr>
          <p:cNvSpPr/>
          <p:nvPr/>
        </p:nvSpPr>
        <p:spPr>
          <a:xfrm>
            <a:off x="11243529" y="-706430"/>
            <a:ext cx="1896941" cy="2171612"/>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98682" h="5032188">
                <a:moveTo>
                  <a:pt x="2187388" y="0"/>
                </a:moveTo>
                <a:lnTo>
                  <a:pt x="4386729" y="1261035"/>
                </a:lnTo>
                <a:cubicBezTo>
                  <a:pt x="4390713" y="2103718"/>
                  <a:pt x="4394698" y="2946400"/>
                  <a:pt x="4398682" y="3789083"/>
                </a:cubicBezTo>
                <a:lnTo>
                  <a:pt x="2193365" y="5032188"/>
                </a:lnTo>
                <a:lnTo>
                  <a:pt x="0" y="3783106"/>
                </a:lnTo>
                <a:lnTo>
                  <a:pt x="0" y="1267012"/>
                </a:lnTo>
                <a:lnTo>
                  <a:pt x="2187388" y="0"/>
                </a:lnTo>
                <a:close/>
              </a:path>
            </a:pathLst>
          </a:custGeom>
          <a:noFill/>
          <a:ln w="19050" cap="flat" cmpd="sng" algn="ctr">
            <a:solidFill>
              <a:srgbClr val="C95B3A"/>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F7D952"/>
              </a:solidFill>
              <a:effectLst/>
              <a:uLnTx/>
              <a:uFillTx/>
              <a:latin typeface="Posterama Text SemiBold"/>
              <a:ea typeface="+mn-ea"/>
              <a:cs typeface="+mn-cs"/>
            </a:endParaRPr>
          </a:p>
        </p:txBody>
      </p:sp>
      <p:pic>
        <p:nvPicPr>
          <p:cNvPr id="8" name="Picture 7">
            <a:extLst>
              <a:ext uri="{FF2B5EF4-FFF2-40B4-BE49-F238E27FC236}">
                <a16:creationId xmlns:a16="http://schemas.microsoft.com/office/drawing/2014/main" id="{E019A56D-A691-6B4E-353C-1328E4339681}"/>
              </a:ext>
            </a:extLst>
          </p:cNvPr>
          <p:cNvPicPr>
            <a:picLocks noChangeAspect="1"/>
          </p:cNvPicPr>
          <p:nvPr/>
        </p:nvPicPr>
        <p:blipFill>
          <a:blip r:embed="rId2"/>
          <a:stretch>
            <a:fillRect/>
          </a:stretch>
        </p:blipFill>
        <p:spPr>
          <a:xfrm>
            <a:off x="6176528" y="1611237"/>
            <a:ext cx="5947504" cy="4460628"/>
          </a:xfrm>
          <a:prstGeom prst="rect">
            <a:avLst/>
          </a:prstGeom>
        </p:spPr>
      </p:pic>
    </p:spTree>
    <p:extLst>
      <p:ext uri="{BB962C8B-B14F-4D97-AF65-F5344CB8AC3E}">
        <p14:creationId xmlns:p14="http://schemas.microsoft.com/office/powerpoint/2010/main" val="138669576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3F65BC9F-34B0-FDC8-DE54-64CB083A07B6}"/>
            </a:ext>
          </a:extLst>
        </p:cNvPr>
        <p:cNvGrpSpPr/>
        <p:nvPr/>
      </p:nvGrpSpPr>
      <p:grpSpPr>
        <a:xfrm>
          <a:off x="0" y="0"/>
          <a:ext cx="0" cy="0"/>
          <a:chOff x="0" y="0"/>
          <a:chExt cx="0" cy="0"/>
        </a:xfrm>
      </p:grpSpPr>
      <p:sp>
        <p:nvSpPr>
          <p:cNvPr id="7" name="Slide Number Placeholder 6">
            <a:extLst>
              <a:ext uri="{FF2B5EF4-FFF2-40B4-BE49-F238E27FC236}">
                <a16:creationId xmlns:a16="http://schemas.microsoft.com/office/drawing/2014/main" id="{14F8BD14-816E-DD4F-BC8C-BB68302CD03B}"/>
              </a:ext>
            </a:extLst>
          </p:cNvPr>
          <p:cNvSpPr>
            <a:spLocks noGrp="1"/>
          </p:cNvSpPr>
          <p:nvPr>
            <p:ph type="sldNum" sz="quarter" idx="53"/>
          </p:nvPr>
        </p:nvSpPr>
        <p:spPr/>
        <p:txBody>
          <a:bodyPr/>
          <a:lstStyle/>
          <a:p>
            <a:fld id="{47FEACEE-25B4-4A2D-B147-27296E36371D}" type="slidenum">
              <a:rPr lang="en-US" altLang="zh-CN" smtClean="0"/>
              <a:pPr/>
              <a:t>8</a:t>
            </a:fld>
            <a:endParaRPr lang="en-US" altLang="zh-CN" dirty="0"/>
          </a:p>
        </p:txBody>
      </p:sp>
      <p:sp>
        <p:nvSpPr>
          <p:cNvPr id="20" name="Text Placeholder 19">
            <a:extLst>
              <a:ext uri="{FF2B5EF4-FFF2-40B4-BE49-F238E27FC236}">
                <a16:creationId xmlns:a16="http://schemas.microsoft.com/office/drawing/2014/main" id="{1197ABE5-5C93-A220-C24F-17E20EF5FC71}"/>
              </a:ext>
            </a:extLst>
          </p:cNvPr>
          <p:cNvSpPr>
            <a:spLocks noGrp="1"/>
          </p:cNvSpPr>
          <p:nvPr>
            <p:ph type="body" sz="quarter" idx="28"/>
          </p:nvPr>
        </p:nvSpPr>
        <p:spPr>
          <a:xfrm>
            <a:off x="536732" y="1276202"/>
            <a:ext cx="5478741" cy="5330713"/>
          </a:xfrm>
        </p:spPr>
        <p:txBody>
          <a:bodyPr/>
          <a:lstStyle/>
          <a:p>
            <a:r>
              <a:rPr lang="en-IN" sz="2000" b="1" dirty="0">
                <a:latin typeface="Spectral"/>
              </a:rPr>
              <a:t>3. Neither Concurrent Nor Parallel</a:t>
            </a:r>
          </a:p>
          <a:p>
            <a:r>
              <a:rPr lang="en-US" sz="1400" dirty="0">
                <a:latin typeface="Spectral"/>
              </a:rPr>
              <a:t>Some applications are neither concurrent nor parallel. This means:</a:t>
            </a:r>
          </a:p>
          <a:p>
            <a:pPr marL="285750" indent="-285750">
              <a:buFont typeface="Wingdings" panose="05000000000000000000" pitchFamily="2" charset="2"/>
              <a:buChar char="§"/>
            </a:pPr>
            <a:r>
              <a:rPr lang="en-US" sz="1400" dirty="0">
                <a:latin typeface="Spectral"/>
              </a:rPr>
              <a:t>Tasks are executed sequentially, one at a time, without any overlap or parallel execution.</a:t>
            </a:r>
          </a:p>
          <a:p>
            <a:pPr marL="285750" indent="-285750">
              <a:buFont typeface="Wingdings" panose="05000000000000000000" pitchFamily="2" charset="2"/>
              <a:buChar char="§"/>
            </a:pPr>
            <a:r>
              <a:rPr lang="en-US" sz="1400" b="1" dirty="0">
                <a:latin typeface="Spectral"/>
              </a:rPr>
              <a:t>Example</a:t>
            </a:r>
            <a:r>
              <a:rPr lang="en-US" sz="1400" dirty="0">
                <a:latin typeface="Spectral"/>
              </a:rPr>
              <a:t>: A single-core CPU where only one task is processed, and it completes fully before the next task begins.</a:t>
            </a:r>
          </a:p>
          <a:p>
            <a:endParaRPr lang="en-US" dirty="0">
              <a:latin typeface="Spectral"/>
            </a:endParaRPr>
          </a:p>
          <a:p>
            <a:endParaRPr lang="en-US" dirty="0">
              <a:latin typeface="Spectral"/>
            </a:endParaRPr>
          </a:p>
          <a:p>
            <a:r>
              <a:rPr lang="en-IN" sz="2000" b="1" dirty="0">
                <a:latin typeface="Spectral"/>
              </a:rPr>
              <a:t>4. Parallel, Not Concurrent</a:t>
            </a:r>
          </a:p>
          <a:p>
            <a:r>
              <a:rPr lang="en-US" sz="1400" dirty="0">
                <a:latin typeface="Spectral"/>
              </a:rPr>
              <a:t>An application can be both </a:t>
            </a:r>
            <a:r>
              <a:rPr lang="en-US" sz="1400" b="1" dirty="0">
                <a:latin typeface="Spectral"/>
              </a:rPr>
              <a:t>concurrent and parallel</a:t>
            </a:r>
            <a:r>
              <a:rPr lang="en-US" sz="1400" dirty="0">
                <a:latin typeface="Spectral"/>
              </a:rPr>
              <a:t>, combining the strengths of both execution models.</a:t>
            </a:r>
          </a:p>
          <a:p>
            <a:r>
              <a:rPr lang="en-US" sz="1400" dirty="0">
                <a:latin typeface="Spectral"/>
              </a:rPr>
              <a:t>In this approach:</a:t>
            </a:r>
          </a:p>
          <a:p>
            <a:pPr marL="285750" indent="-285750">
              <a:buFont typeface="Wingdings" panose="05000000000000000000" pitchFamily="2" charset="2"/>
              <a:buChar char="§"/>
            </a:pPr>
            <a:r>
              <a:rPr lang="en-US" sz="1400" dirty="0">
                <a:latin typeface="Spectral"/>
              </a:rPr>
              <a:t>Multiple tasks make progress at the same time, and each task is also divided into subtasks that are executed in parallel.</a:t>
            </a:r>
          </a:p>
          <a:p>
            <a:pPr marL="285750" indent="-285750">
              <a:buFont typeface="Wingdings" panose="05000000000000000000" pitchFamily="2" charset="2"/>
              <a:buChar char="§"/>
            </a:pPr>
            <a:r>
              <a:rPr lang="en-US" sz="1400" b="1" dirty="0">
                <a:latin typeface="Spectral"/>
              </a:rPr>
              <a:t>Example</a:t>
            </a:r>
            <a:r>
              <a:rPr lang="en-US" sz="1400" dirty="0">
                <a:latin typeface="Spectral"/>
              </a:rPr>
              <a:t>: A Multi-core CPU where some subtasks run concurrently on the same core, while others run in parallel on separate cores.</a:t>
            </a:r>
          </a:p>
        </p:txBody>
      </p:sp>
      <p:sp>
        <p:nvSpPr>
          <p:cNvPr id="5" name="Title 4">
            <a:extLst>
              <a:ext uri="{FF2B5EF4-FFF2-40B4-BE49-F238E27FC236}">
                <a16:creationId xmlns:a16="http://schemas.microsoft.com/office/drawing/2014/main" id="{78E9050D-B6BB-AEAF-7901-316A3C20E614}"/>
              </a:ext>
            </a:extLst>
          </p:cNvPr>
          <p:cNvSpPr>
            <a:spLocks noGrp="1"/>
          </p:cNvSpPr>
          <p:nvPr>
            <p:ph type="title"/>
          </p:nvPr>
        </p:nvSpPr>
        <p:spPr>
          <a:xfrm>
            <a:off x="536732" y="251085"/>
            <a:ext cx="10202801" cy="913126"/>
          </a:xfrm>
        </p:spPr>
        <p:txBody>
          <a:bodyPr/>
          <a:lstStyle/>
          <a:p>
            <a:r>
              <a:rPr lang="en-IN" dirty="0"/>
              <a:t>Concurrency and Parallelism Combinations</a:t>
            </a:r>
          </a:p>
        </p:txBody>
      </p:sp>
      <p:cxnSp>
        <p:nvCxnSpPr>
          <p:cNvPr id="4" name="Straight Connector 3">
            <a:extLst>
              <a:ext uri="{FF2B5EF4-FFF2-40B4-BE49-F238E27FC236}">
                <a16:creationId xmlns:a16="http://schemas.microsoft.com/office/drawing/2014/main" id="{8663F763-A2BE-7B0C-A665-71FE0961226F}"/>
              </a:ext>
            </a:extLst>
          </p:cNvPr>
          <p:cNvCxnSpPr>
            <a:cxnSpLocks/>
          </p:cNvCxnSpPr>
          <p:nvPr/>
        </p:nvCxnSpPr>
        <p:spPr>
          <a:xfrm>
            <a:off x="6096000" y="1525567"/>
            <a:ext cx="0" cy="462137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6" name="Freeform: Shape 5">
            <a:extLst>
              <a:ext uri="{FF2B5EF4-FFF2-40B4-BE49-F238E27FC236}">
                <a16:creationId xmlns:a16="http://schemas.microsoft.com/office/drawing/2014/main" id="{72B7DC6D-72CD-D2CC-D254-A4BB73051619}"/>
              </a:ext>
              <a:ext uri="{C183D7F6-B498-43B3-948B-1728B52AA6E4}">
                <adec:decorative xmlns:adec="http://schemas.microsoft.com/office/drawing/2017/decorative" val="1"/>
              </a:ext>
            </a:extLst>
          </p:cNvPr>
          <p:cNvSpPr/>
          <p:nvPr/>
        </p:nvSpPr>
        <p:spPr>
          <a:xfrm>
            <a:off x="11243529" y="-706430"/>
            <a:ext cx="1896941" cy="2171612"/>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98682" h="5032188">
                <a:moveTo>
                  <a:pt x="2187388" y="0"/>
                </a:moveTo>
                <a:lnTo>
                  <a:pt x="4386729" y="1261035"/>
                </a:lnTo>
                <a:cubicBezTo>
                  <a:pt x="4390713" y="2103718"/>
                  <a:pt x="4394698" y="2946400"/>
                  <a:pt x="4398682" y="3789083"/>
                </a:cubicBezTo>
                <a:lnTo>
                  <a:pt x="2193365" y="5032188"/>
                </a:lnTo>
                <a:lnTo>
                  <a:pt x="0" y="3783106"/>
                </a:lnTo>
                <a:lnTo>
                  <a:pt x="0" y="1267012"/>
                </a:lnTo>
                <a:lnTo>
                  <a:pt x="2187388" y="0"/>
                </a:lnTo>
                <a:close/>
              </a:path>
            </a:pathLst>
          </a:custGeom>
          <a:noFill/>
          <a:ln w="19050" cap="flat" cmpd="sng" algn="ctr">
            <a:solidFill>
              <a:srgbClr val="C95B3A"/>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F7D952"/>
              </a:solidFill>
              <a:effectLst/>
              <a:uLnTx/>
              <a:uFillTx/>
              <a:latin typeface="Posterama Text SemiBold"/>
              <a:ea typeface="+mn-ea"/>
              <a:cs typeface="+mn-cs"/>
            </a:endParaRPr>
          </a:p>
        </p:txBody>
      </p:sp>
      <p:sp>
        <p:nvSpPr>
          <p:cNvPr id="2" name="Text Placeholder 19">
            <a:extLst>
              <a:ext uri="{FF2B5EF4-FFF2-40B4-BE49-F238E27FC236}">
                <a16:creationId xmlns:a16="http://schemas.microsoft.com/office/drawing/2014/main" id="{97AE5AB7-61A6-AA73-3FA5-DFA3148AC14E}"/>
              </a:ext>
            </a:extLst>
          </p:cNvPr>
          <p:cNvSpPr txBox="1">
            <a:spLocks/>
          </p:cNvSpPr>
          <p:nvPr/>
        </p:nvSpPr>
        <p:spPr>
          <a:xfrm>
            <a:off x="6351903" y="4397240"/>
            <a:ext cx="5478741" cy="1906945"/>
          </a:xfrm>
          <a:prstGeom prst="rect">
            <a:avLst/>
          </a:prstGeom>
        </p:spPr>
        <p:txBody>
          <a:bodyPr vert="horz" lIns="91440" tIns="45720" rIns="91440" bIns="45720" rtlCol="0">
            <a:noAutofit/>
          </a:bodyPr>
          <a:lstStyle>
            <a:lvl1pPr marL="0" indent="0" algn="l" defTabSz="914400" rtl="0" eaLnBrk="1" latinLnBrk="0" hangingPunct="1">
              <a:lnSpc>
                <a:spcPct val="100000"/>
              </a:lnSpc>
              <a:spcBef>
                <a:spcPts val="1000"/>
              </a:spcBef>
              <a:buFont typeface="Arial" panose="020B0604020202020204" pitchFamily="34" charset="0"/>
              <a:buNone/>
              <a:defRPr sz="1500" b="0" kern="1200">
                <a:solidFill>
                  <a:schemeClr val="accent6"/>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1000" kern="1200">
                <a:solidFill>
                  <a:schemeClr val="accent6"/>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900" kern="1200">
                <a:solidFill>
                  <a:schemeClr val="accent6"/>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800" kern="1200">
                <a:solidFill>
                  <a:schemeClr val="accent6"/>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800" kern="1200">
                <a:solidFill>
                  <a:schemeClr val="accent6"/>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1100" dirty="0">
                <a:latin typeface="Spectral"/>
              </a:rPr>
              <a:t>In the above example, a single task is broken into 4 </a:t>
            </a:r>
            <a:r>
              <a:rPr lang="en-US" sz="1100" b="1" dirty="0">
                <a:latin typeface="Spectral"/>
              </a:rPr>
              <a:t>subtasks</a:t>
            </a:r>
            <a:r>
              <a:rPr lang="en-US" sz="1100" dirty="0">
                <a:latin typeface="Spectral"/>
              </a:rPr>
              <a:t>, which are distributed across 2 CPU cores for </a:t>
            </a:r>
            <a:r>
              <a:rPr lang="en-US" sz="1100" b="1" dirty="0">
                <a:latin typeface="Spectral"/>
              </a:rPr>
              <a:t>parallel execution</a:t>
            </a:r>
            <a:r>
              <a:rPr lang="en-US" sz="1100" dirty="0">
                <a:latin typeface="Spectral"/>
              </a:rPr>
              <a:t>. These subtasks are executed by multiple threads. Some threads run on the same CPU core (concurrent execution), while others run on separate CPU cores (parallel execution).</a:t>
            </a:r>
          </a:p>
          <a:p>
            <a:r>
              <a:rPr lang="en-US" sz="1100" dirty="0">
                <a:latin typeface="Spectral"/>
              </a:rPr>
              <a:t>If each subtask is executed by its own thread on a </a:t>
            </a:r>
            <a:r>
              <a:rPr lang="en-US" sz="1100" b="1" dirty="0">
                <a:latin typeface="Spectral"/>
              </a:rPr>
              <a:t>dedicated CPU</a:t>
            </a:r>
            <a:r>
              <a:rPr lang="en-US" sz="1100" dirty="0">
                <a:latin typeface="Spectral"/>
              </a:rPr>
              <a:t> (e.g., 4 threads on 4 CPUs), the task execution becomes fully </a:t>
            </a:r>
            <a:r>
              <a:rPr lang="en-US" sz="1100" b="1" dirty="0">
                <a:latin typeface="Spectral"/>
              </a:rPr>
              <a:t>parallel</a:t>
            </a:r>
            <a:r>
              <a:rPr lang="en-US" sz="1100" dirty="0">
                <a:latin typeface="Spectral"/>
              </a:rPr>
              <a:t>, with no concurrency involved.</a:t>
            </a:r>
          </a:p>
          <a:p>
            <a:r>
              <a:rPr lang="en-US" sz="1100" dirty="0">
                <a:latin typeface="Spectral"/>
              </a:rPr>
              <a:t>It’s often challenging to break a task into exactly as many subtasks as there are CPUs. Instead, tasks are typically divided into a number of subtasks that align naturally with the problem's structure and number of CPU cores available.</a:t>
            </a:r>
          </a:p>
        </p:txBody>
      </p:sp>
      <p:pic>
        <p:nvPicPr>
          <p:cNvPr id="10" name="Picture 9">
            <a:extLst>
              <a:ext uri="{FF2B5EF4-FFF2-40B4-BE49-F238E27FC236}">
                <a16:creationId xmlns:a16="http://schemas.microsoft.com/office/drawing/2014/main" id="{84F0E441-E223-4880-E3E0-78CE32410D20}"/>
              </a:ext>
            </a:extLst>
          </p:cNvPr>
          <p:cNvPicPr>
            <a:picLocks noChangeAspect="1"/>
          </p:cNvPicPr>
          <p:nvPr/>
        </p:nvPicPr>
        <p:blipFill>
          <a:blip r:embed="rId2"/>
          <a:srcRect l="13439" t="24403" r="7840" b="26289"/>
          <a:stretch>
            <a:fillRect/>
          </a:stretch>
        </p:blipFill>
        <p:spPr>
          <a:xfrm>
            <a:off x="6431900" y="856247"/>
            <a:ext cx="5398744" cy="3381555"/>
          </a:xfrm>
          <a:prstGeom prst="rect">
            <a:avLst/>
          </a:prstGeom>
        </p:spPr>
      </p:pic>
    </p:spTree>
    <p:extLst>
      <p:ext uri="{BB962C8B-B14F-4D97-AF65-F5344CB8AC3E}">
        <p14:creationId xmlns:p14="http://schemas.microsoft.com/office/powerpoint/2010/main" val="200386165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B5AF20B6-6270-F2C9-929E-A05D1E399824}"/>
            </a:ext>
          </a:extLst>
        </p:cNvPr>
        <p:cNvGrpSpPr/>
        <p:nvPr/>
      </p:nvGrpSpPr>
      <p:grpSpPr>
        <a:xfrm>
          <a:off x="0" y="0"/>
          <a:ext cx="0" cy="0"/>
          <a:chOff x="0" y="0"/>
          <a:chExt cx="0" cy="0"/>
        </a:xfrm>
      </p:grpSpPr>
      <p:sp>
        <p:nvSpPr>
          <p:cNvPr id="6" name="Freeform: Shape 5">
            <a:extLst>
              <a:ext uri="{FF2B5EF4-FFF2-40B4-BE49-F238E27FC236}">
                <a16:creationId xmlns:a16="http://schemas.microsoft.com/office/drawing/2014/main" id="{30AE362F-5437-C9CA-3DFF-91DC2972F5AB}"/>
              </a:ext>
              <a:ext uri="{C183D7F6-B498-43B3-948B-1728B52AA6E4}">
                <adec:decorative xmlns:adec="http://schemas.microsoft.com/office/drawing/2017/decorative" val="1"/>
              </a:ext>
            </a:extLst>
          </p:cNvPr>
          <p:cNvSpPr/>
          <p:nvPr/>
        </p:nvSpPr>
        <p:spPr>
          <a:xfrm>
            <a:off x="11243529" y="-706430"/>
            <a:ext cx="1896941" cy="2171612"/>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98682" h="5032188">
                <a:moveTo>
                  <a:pt x="2187388" y="0"/>
                </a:moveTo>
                <a:lnTo>
                  <a:pt x="4386729" y="1261035"/>
                </a:lnTo>
                <a:cubicBezTo>
                  <a:pt x="4390713" y="2103718"/>
                  <a:pt x="4394698" y="2946400"/>
                  <a:pt x="4398682" y="3789083"/>
                </a:cubicBezTo>
                <a:lnTo>
                  <a:pt x="2193365" y="5032188"/>
                </a:lnTo>
                <a:lnTo>
                  <a:pt x="0" y="3783106"/>
                </a:lnTo>
                <a:lnTo>
                  <a:pt x="0" y="1267012"/>
                </a:lnTo>
                <a:lnTo>
                  <a:pt x="2187388" y="0"/>
                </a:lnTo>
                <a:close/>
              </a:path>
            </a:pathLst>
          </a:custGeom>
          <a:noFill/>
          <a:ln w="19050" cap="flat" cmpd="sng" algn="ctr">
            <a:solidFill>
              <a:srgbClr val="C95B3A"/>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F7D952"/>
              </a:solidFill>
              <a:effectLst/>
              <a:uLnTx/>
              <a:uFillTx/>
              <a:latin typeface="Posterama Text SemiBold"/>
              <a:ea typeface="+mn-ea"/>
              <a:cs typeface="+mn-cs"/>
            </a:endParaRPr>
          </a:p>
        </p:txBody>
      </p:sp>
      <p:pic>
        <p:nvPicPr>
          <p:cNvPr id="12" name="Picture 11">
            <a:extLst>
              <a:ext uri="{FF2B5EF4-FFF2-40B4-BE49-F238E27FC236}">
                <a16:creationId xmlns:a16="http://schemas.microsoft.com/office/drawing/2014/main" id="{5EBA21BA-4792-BA6A-08B8-51C9FF1AF3FB}"/>
              </a:ext>
            </a:extLst>
          </p:cNvPr>
          <p:cNvPicPr>
            <a:picLocks noChangeAspect="1"/>
          </p:cNvPicPr>
          <p:nvPr/>
        </p:nvPicPr>
        <p:blipFill>
          <a:blip r:embed="rId2"/>
          <a:stretch>
            <a:fillRect/>
          </a:stretch>
        </p:blipFill>
        <p:spPr>
          <a:xfrm>
            <a:off x="2417480" y="0"/>
            <a:ext cx="7357039" cy="6858000"/>
          </a:xfrm>
          <a:prstGeom prst="rect">
            <a:avLst/>
          </a:prstGeom>
        </p:spPr>
      </p:pic>
    </p:spTree>
    <p:extLst>
      <p:ext uri="{BB962C8B-B14F-4D97-AF65-F5344CB8AC3E}">
        <p14:creationId xmlns:p14="http://schemas.microsoft.com/office/powerpoint/2010/main" val="1616347982"/>
      </p:ext>
    </p:extLst>
  </p:cSld>
  <p:clrMapOvr>
    <a:masterClrMapping/>
  </p:clrMapOvr>
</p:sld>
</file>

<file path=ppt/theme/theme1.xml><?xml version="1.0" encoding="utf-8"?>
<a:theme xmlns:a="http://schemas.openxmlformats.org/drawingml/2006/main" name="Office 主题​​">
  <a:themeElements>
    <a:clrScheme name="Custom 9">
      <a:dk1>
        <a:srgbClr val="000000"/>
      </a:dk1>
      <a:lt1>
        <a:srgbClr val="FFFFFF"/>
      </a:lt1>
      <a:dk2>
        <a:srgbClr val="0F253E"/>
      </a:dk2>
      <a:lt2>
        <a:srgbClr val="E7E6E6"/>
      </a:lt2>
      <a:accent1>
        <a:srgbClr val="4472C4"/>
      </a:accent1>
      <a:accent2>
        <a:srgbClr val="B83803"/>
      </a:accent2>
      <a:accent3>
        <a:srgbClr val="DCD3CC"/>
      </a:accent3>
      <a:accent4>
        <a:srgbClr val="F79320"/>
      </a:accent4>
      <a:accent5>
        <a:srgbClr val="44668D"/>
      </a:accent5>
      <a:accent6>
        <a:srgbClr val="0F253E"/>
      </a:accent6>
      <a:hlink>
        <a:srgbClr val="AEC0D9"/>
      </a:hlink>
      <a:folHlink>
        <a:srgbClr val="B83903"/>
      </a:folHlink>
    </a:clrScheme>
    <a:fontScheme name="Custom 10">
      <a:majorFont>
        <a:latin typeface="Posterama Text Black"/>
        <a:ea typeface=""/>
        <a:cs typeface=""/>
      </a:majorFont>
      <a:minorFont>
        <a:latin typeface="Abad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txDef>
      <a:spPr/>
      <a:bodyPr/>
      <a:lstStyle>
        <a:defPPr marL="0" indent="0" algn="ctr">
          <a:lnSpc>
            <a:spcPct val="100000"/>
          </a:lnSpc>
          <a:spcBef>
            <a:spcPts val="0"/>
          </a:spcBef>
          <a:buFontTx/>
          <a:buNone/>
          <a:defRPr sz="1800" smtClean="0">
            <a:solidFill>
              <a:prstClr val="white"/>
            </a:solidFill>
            <a:latin typeface="Posterama" panose="020B0504020200020000" pitchFamily="34" charset="0"/>
            <a:ea typeface="微软雅黑"/>
            <a:cs typeface="Posterama" panose="020B0504020200020000" pitchFamily="34" charset="0"/>
          </a:defRPr>
        </a:defPPr>
      </a:lstStyle>
    </a:txDef>
  </a:objectDefaults>
  <a:extraClrSchemeLst/>
  <a:extLst>
    <a:ext uri="{05A4C25C-085E-4340-85A3-A5531E510DB2}">
      <thm15:themeFamily xmlns:thm15="http://schemas.microsoft.com/office/thememl/2012/main" name="Hexagon presentation light - tm89027928_Win22_jx_v15" id="{E4F720B1-AC3A-441F-B00A-6ECF71D2AB0C}" vid="{71933BEE-9DD7-4D62-B50F-A654080E9C93}"/>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4" ma:contentTypeDescription="Create a new document." ma:contentTypeScope="" ma:versionID="2d714a3296df14eba7a100bb665443ca">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49549bf45bfbbfb6cffed527380e77e1"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Status" minOccurs="0"/>
                <xsd:element ref="ns2:Image" minOccurs="0"/>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1:_ip_UnifiedCompliancePolicyProperties" minOccurs="0"/>
                <xsd:element ref="ns1:_ip_UnifiedCompliancePolicyUIAction" minOccurs="0"/>
                <xsd:element ref="ns4:TaxCatchAll" minOccurs="0"/>
                <xsd:element ref="ns2:ImageTagsTaxHTField" minOccurs="0"/>
                <xsd:element ref="ns2:MediaServiceLocation" minOccurs="0"/>
                <xsd:element ref="ns2:MediaLengthInSeconds" minOccurs="0"/>
                <xsd:element ref="ns2:Background"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ma:readOnly="false">
      <xsd:simpleType>
        <xsd:restriction base="dms:Note"/>
      </xsd:simpleType>
    </xsd:element>
    <xsd:element name="_ip_UnifiedCompliancePolicyUIAction" ma:index="21"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Status" ma:index="2" nillable="true" ma:displayName="Status" ma:default="Not started" ma:format="Dropdown" ma:internalName="Status" ma:readOnly="false">
      <xsd:simpleType>
        <xsd:restriction base="dms:Choice">
          <xsd:enumeration value="Not started"/>
          <xsd:enumeration value="In Progress"/>
          <xsd:enumeration value="Completed"/>
        </xsd:restriction>
      </xsd:simpleType>
    </xsd:element>
    <xsd:element name="Image" ma:index="3" nillable="true" ma:displayName="Image" ma:format="Image" ma:internalName="Image"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hidden="true" ma:internalName="MediaServiceOCR" ma:readOnly="true">
      <xsd:simpleType>
        <xsd:restriction base="dms:Note"/>
      </xsd:simpleType>
    </xsd:element>
    <xsd:element name="MediaServiceAutoTags" ma:index="11" nillable="true" ma:displayName="MediaServiceAutoTags" ma:hidden="true"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hidden="true" ma:internalName="MediaServiceKeyPoints" ma:readOnly="false">
      <xsd:simpleType>
        <xsd:restriction base="dms:Note"/>
      </xsd:simpleType>
    </xsd:element>
    <xsd:element name="MediaServiceDateTaken" ma:index="18" nillable="true" ma:displayName="MediaServiceDateTaken" ma:hidden="true" ma:internalName="MediaServiceDateTaken" ma:readOnly="true">
      <xsd:simpleType>
        <xsd:restriction base="dms:Text"/>
      </xsd:simple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hidden="true" ma:internalName="MediaServiceLocation" ma:readOnly="true">
      <xsd:simpleType>
        <xsd:restriction base="dms:Text"/>
      </xsd:simpleType>
    </xsd:element>
    <xsd:element name="MediaLengthInSeconds" ma:index="27" nillable="true" ma:displayName="MediaLengthInSeconds" ma:hidden="true" ma:internalName="MediaLengthInSeconds" ma:readOnly="true">
      <xsd:simpleType>
        <xsd:restriction base="dms:Unknown"/>
      </xsd:simpleType>
    </xsd:element>
    <xsd:element name="Background" ma:index="28" nillable="true" ma:displayName="Background" ma:default="0" ma:format="Dropdown" ma:internalName="Background">
      <xsd:simpleType>
        <xsd:restriction base="dms:Boolea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readOnly="false"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Background xmlns="71af3243-3dd4-4a8d-8c0d-dd76da1f02a5">false</Background>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xsi:nil="true"/>
    <MediaServiceKeyPoints xmlns="71af3243-3dd4-4a8d-8c0d-dd76da1f02a5" xsi:nil="true"/>
  </documentManagement>
</p:properties>
</file>

<file path=customXml/itemProps1.xml><?xml version="1.0" encoding="utf-8"?>
<ds:datastoreItem xmlns:ds="http://schemas.openxmlformats.org/officeDocument/2006/customXml" ds:itemID="{76A4D1D3-B327-4D60-927D-26045FF4AF3C}">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6F156100-9533-4411-B0C0-FA18F914F7B6}">
  <ds:schemaRefs>
    <ds:schemaRef ds:uri="http://schemas.microsoft.com/sharepoint/v3/contenttype/forms"/>
  </ds:schemaRefs>
</ds:datastoreItem>
</file>

<file path=customXml/itemProps3.xml><?xml version="1.0" encoding="utf-8"?>
<ds:datastoreItem xmlns:ds="http://schemas.openxmlformats.org/officeDocument/2006/customXml" ds:itemID="{B2C81503-9DEF-42F3-A99B-D5E0223E195B}">
  <ds:schemaRefs>
    <ds:schemaRef ds:uri="http://schemas.microsoft.com/office/2006/metadata/properties"/>
    <ds:schemaRef ds:uri="http://schemas.microsoft.com/office/infopath/2007/PartnerControls"/>
    <ds:schemaRef ds:uri="http://schemas.microsoft.com/sharepoint/v3"/>
    <ds:schemaRef ds:uri="71af3243-3dd4-4a8d-8c0d-dd76da1f02a5"/>
    <ds:schemaRef ds:uri="230e9df3-be65-4c73-a93b-d1236ebd677e"/>
  </ds:schemaRefs>
</ds:datastoreItem>
</file>

<file path=docMetadata/LabelInfo.xml><?xml version="1.0" encoding="utf-8"?>
<clbl:labelList xmlns:clbl="http://schemas.microsoft.com/office/2020/mipLabelMetadata"/>
</file>

<file path=docProps/app.xml><?xml version="1.0" encoding="utf-8"?>
<Properties xmlns="http://schemas.openxmlformats.org/officeDocument/2006/extended-properties" xmlns:vt="http://schemas.openxmlformats.org/officeDocument/2006/docPropsVTypes">
  <Template>Hexagon presentation light</Template>
  <TotalTime>2859</TotalTime>
  <Words>1440</Words>
  <Application>Microsoft Office PowerPoint</Application>
  <PresentationFormat>Widescreen</PresentationFormat>
  <Paragraphs>112</Paragraphs>
  <Slides>9</Slides>
  <Notes>0</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9</vt:i4>
      </vt:variant>
    </vt:vector>
  </HeadingPairs>
  <TitlesOfParts>
    <vt:vector size="18" baseType="lpstr">
      <vt:lpstr>DengXian</vt:lpstr>
      <vt:lpstr>Abadi</vt:lpstr>
      <vt:lpstr>Arial</vt:lpstr>
      <vt:lpstr>Calibri</vt:lpstr>
      <vt:lpstr>Posterama Text Black</vt:lpstr>
      <vt:lpstr>Posterama Text SemiBold</vt:lpstr>
      <vt:lpstr>Spectral</vt:lpstr>
      <vt:lpstr>Wingdings</vt:lpstr>
      <vt:lpstr>Office 主题​​</vt:lpstr>
      <vt:lpstr>Concurrency vs Parallelism</vt:lpstr>
      <vt:lpstr>What is Concurrency ?</vt:lpstr>
      <vt:lpstr>How Does Concurrency Works ?</vt:lpstr>
      <vt:lpstr>Real-World Examples of Concurrency</vt:lpstr>
      <vt:lpstr>What is Parallelism ?</vt:lpstr>
      <vt:lpstr>Real-World Examples of Parallelism</vt:lpstr>
      <vt:lpstr>Concurrency and Parallelism Combinations</vt:lpstr>
      <vt:lpstr>Concurrency and Parallelism Combinations</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Arnab Das</dc:creator>
  <cp:lastModifiedBy>Arnab Das</cp:lastModifiedBy>
  <cp:revision>240</cp:revision>
  <dcterms:created xsi:type="dcterms:W3CDTF">2024-08-09T17:51:35Z</dcterms:created>
  <dcterms:modified xsi:type="dcterms:W3CDTF">2025-07-13T09:55:02Z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